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1" r:id="rId4"/>
    <p:sldId id="256" r:id="rId5"/>
    <p:sldId id="258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56"/>
    <p:restoredTop sz="94501"/>
  </p:normalViewPr>
  <p:slideViewPr>
    <p:cSldViewPr snapToGrid="0" snapToObjects="1">
      <p:cViewPr>
        <p:scale>
          <a:sx n="85" d="100"/>
          <a:sy n="85" d="100"/>
        </p:scale>
        <p:origin x="126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7D5E51-E034-E24C-9868-BAA825037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EABEB52-9093-114B-B992-0AEE7D3A8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F63763-C33A-AA4A-B1EC-B4427CC39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50470-1462-8C4E-83B4-F0DC3305C89B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F15E55-6072-7542-AF27-0384F8B5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63F343-AB4A-FD4A-9E7E-B253C0498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AA3B-60C2-614C-BCCD-9B711C76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2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66527-CF70-CC48-95F9-51C496392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ADBBA0C-D12B-5A47-987E-ECC296835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89AF360-21B1-5540-954F-C2D177291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50470-1462-8C4E-83B4-F0DC3305C89B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C29A70A-13E3-5D4F-BFB7-D9FF76551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5178ABA-22B3-F94D-99A5-FF37D730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AA3B-60C2-614C-BCCD-9B711C76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0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A7EB9C8-DE84-8243-A514-C22C828E2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23F5A3C-05E8-374A-9D79-A2B0643A6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2DB5625-DEAE-0B4B-A37A-72E81EDC8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50470-1462-8C4E-83B4-F0DC3305C89B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255860-216F-5346-85B4-2DC1C63A1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035859A-1B54-C14F-A6F7-70F416E0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AA3B-60C2-614C-BCCD-9B711C76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9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BBE354-F8DC-0146-B64E-6A2F7028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558EAE-F6C1-2A41-8911-AB47A6023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4C498B1-861F-6E48-BEFF-F3AD259E2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50470-1462-8C4E-83B4-F0DC3305C89B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B7AE38-DE81-9142-A312-327887AD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C16DE7E-BFBB-B048-AA53-39B1779D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AA3B-60C2-614C-BCCD-9B711C76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8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F4EC8E-90A9-4D44-A0F0-B1856E61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66949BD-FC64-DA46-8EE8-EDE385597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31B69D5-8929-A148-B6AA-D28BDA9FA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50470-1462-8C4E-83B4-F0DC3305C89B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4C92295-34AD-D640-9E1D-6D86640D8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5CECAD-23AD-5A4A-BBDD-906FE8A8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AA3B-60C2-614C-BCCD-9B711C76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79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1B1B59-AAB1-FB40-B7B1-0AE1AED9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C84321-EDE2-7A47-9188-E373604010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C597B0F-E0E9-8A4B-8A9D-B9D99ECFE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5784E6E-B244-974A-B016-43BC018E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50470-1462-8C4E-83B4-F0DC3305C89B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F4E86B8-4426-5E4F-BC41-A4A01131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AE5033B-4C21-C04E-8A1C-DA46C6D9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AA3B-60C2-614C-BCCD-9B711C76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7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2F3937-F7CF-B643-ADB2-68AEE8946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F7326B-4E3F-C545-8A7C-7DD5CA62D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02B9020-C941-F64C-966A-5704251CA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4148AE3-EE15-704A-8CCE-EC9F0B304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83628A8-E768-5940-A23F-848254E250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F08A811-8AB6-ED4B-9FCD-A80508014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50470-1462-8C4E-83B4-F0DC3305C89B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1238517-5B9F-5E42-B1BB-69391D6A6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CF3DAE5-4553-9849-9B8C-B6E59947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AA3B-60C2-614C-BCCD-9B711C76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75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5A2A61-8CD0-9743-9094-AE239342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26B451B-85EE-2A41-B307-DE8DAEA03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50470-1462-8C4E-83B4-F0DC3305C89B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E6B1F89-F75A-F94F-805B-C700F5CC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C119336-223D-0846-9C32-A8B19EB36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AA3B-60C2-614C-BCCD-9B711C76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88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4D8F894-77AC-9943-826A-B6D34481A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50470-1462-8C4E-83B4-F0DC3305C89B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B828038-00B9-F643-BE1F-617001CD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485C03F-673B-0549-8A87-BAFD869D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AA3B-60C2-614C-BCCD-9B711C76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0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E683E5-59F4-C043-829A-804EBC203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10AB64-B333-FA40-AAA9-B5E57D0A5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2C09FA1-0C09-2249-B56E-1C54B1475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8D9F5E2-3C7D-7D4A-8A75-7987A4087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50470-1462-8C4E-83B4-F0DC3305C89B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901CF99-6117-D044-A972-4051D5CD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9C8A068-8604-1F43-92D3-7B487952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AA3B-60C2-614C-BCCD-9B711C76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8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099243-9FB6-774C-A612-67C8FEAC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220B5EF-66AD-DA4B-951B-AC36768E3E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11C4915-4286-D343-9984-698563DDF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F716EE3-6A14-A04A-86FE-AE84708E7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50470-1462-8C4E-83B4-F0DC3305C89B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E0BAD32-9344-A544-AAB7-6E704463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7AD1DBD-F320-FD4C-97A1-94618EF34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AA3B-60C2-614C-BCCD-9B711C76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0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4BCB2F4-6299-DB47-8A77-136C166D2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DF51B76-EA49-214C-8B9C-B562A9AFA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B2D57C-3794-D24E-A884-48E6F106B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50470-1462-8C4E-83B4-F0DC3305C89B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7D1AB50-5A23-CA4C-B813-CA6AB1A02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9DC1B1-80F4-B542-B837-CD520B5E9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CAA3B-60C2-614C-BCCD-9B711C76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4.png"/><Relationship Id="rId13" Type="http://schemas.openxmlformats.org/officeDocument/2006/relationships/image" Target="../media/image7.png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Relationship Id="rId4" Type="http://schemas.openxmlformats.org/officeDocument/2006/relationships/image" Target="../media/image13.png"/><Relationship Id="rId5" Type="http://schemas.openxmlformats.org/officeDocument/2006/relationships/image" Target="../media/image14.emf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8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4.emf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Relationship Id="rId8" Type="http://schemas.openxmlformats.org/officeDocument/2006/relationships/image" Target="../media/image8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AutoShape 118">
            <a:extLst>
              <a:ext uri="{FF2B5EF4-FFF2-40B4-BE49-F238E27FC236}">
                <a16:creationId xmlns:a16="http://schemas.microsoft.com/office/drawing/2014/main" xmlns="" id="{316ECF80-D989-944D-84F7-E7C5F6D20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201" y="1076737"/>
            <a:ext cx="1836678" cy="854844"/>
          </a:xfrm>
          <a:prstGeom prst="roundRect">
            <a:avLst>
              <a:gd name="adj" fmla="val 16667"/>
            </a:avLst>
          </a:prstGeom>
          <a:solidFill>
            <a:srgbClr val="EE982D"/>
          </a:solidFill>
          <a:ln w="38100" cap="flat" cmpd="dbl" algn="ctr">
            <a:solidFill>
              <a:srgbClr val="EE982D">
                <a:shade val="50000"/>
              </a:srgbClr>
            </a:solidFill>
            <a:prstDash val="solid"/>
            <a:headEnd/>
            <a:tailEnd/>
          </a:ln>
          <a:effectLst/>
          <a:extLst/>
        </p:spPr>
        <p:txBody>
          <a:bodyPr wrap="square" anchor="ctr">
            <a:noAutofit/>
          </a:bodyPr>
          <a:lstStyle/>
          <a:p>
            <a:pPr algn="ctr">
              <a:defRPr/>
            </a:pPr>
            <a:r>
              <a:rPr lang="en-US" altLang="ja-JP" sz="1600" b="1" kern="0" dirty="0">
                <a:solidFill>
                  <a:sysClr val="windowText" lastClr="000000"/>
                </a:solidFill>
                <a:latin typeface="Arial"/>
                <a:ea typeface="ＭＳ Ｐゴシック"/>
              </a:rPr>
              <a:t>(1) Set Player Roles &amp; Game Elements</a:t>
            </a:r>
          </a:p>
        </p:txBody>
      </p:sp>
      <p:sp>
        <p:nvSpPr>
          <p:cNvPr id="245" name="AutoShape 121">
            <a:extLst>
              <a:ext uri="{FF2B5EF4-FFF2-40B4-BE49-F238E27FC236}">
                <a16:creationId xmlns:a16="http://schemas.microsoft.com/office/drawing/2014/main" xmlns="" id="{467D72EA-971C-1245-9ABF-ED875A2619C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168434" y="2315861"/>
            <a:ext cx="385723" cy="516715"/>
          </a:xfrm>
          <a:prstGeom prst="downArrow">
            <a:avLst>
              <a:gd name="adj1" fmla="val 37417"/>
              <a:gd name="adj2" fmla="val 53931"/>
            </a:avLst>
          </a:prstGeom>
          <a:solidFill>
            <a:srgbClr val="EE982D"/>
          </a:solidFill>
          <a:ln w="25400" cap="flat" cmpd="sng" algn="ctr">
            <a:solidFill>
              <a:srgbClr val="EE982D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rot="10800000" vert="eaVert" wrap="none" lIns="36000" tIns="0" rIns="0" bIns="0" anchor="ctr" anchorCtr="1"/>
          <a:lstStyle/>
          <a:p>
            <a:pPr>
              <a:lnSpc>
                <a:spcPct val="90000"/>
              </a:lnSpc>
              <a:defRPr/>
            </a:pPr>
            <a:endParaRPr lang="en-US" sz="2000" kern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46" name="Group 151">
            <a:extLst>
              <a:ext uri="{FF2B5EF4-FFF2-40B4-BE49-F238E27FC236}">
                <a16:creationId xmlns:a16="http://schemas.microsoft.com/office/drawing/2014/main" xmlns="" id="{F4A8BF0C-3FBB-F74F-82A0-CF3A3E275244}"/>
              </a:ext>
            </a:extLst>
          </p:cNvPr>
          <p:cNvGrpSpPr>
            <a:grpSpLocks/>
          </p:cNvGrpSpPr>
          <p:nvPr/>
        </p:nvGrpSpPr>
        <p:grpSpPr bwMode="auto">
          <a:xfrm>
            <a:off x="3790104" y="3619555"/>
            <a:ext cx="680900" cy="541340"/>
            <a:chOff x="4901" y="678"/>
            <a:chExt cx="241" cy="201"/>
          </a:xfrm>
        </p:grpSpPr>
        <p:sp>
          <p:nvSpPr>
            <p:cNvPr id="247" name="Freeform 152">
              <a:extLst>
                <a:ext uri="{FF2B5EF4-FFF2-40B4-BE49-F238E27FC236}">
                  <a16:creationId xmlns:a16="http://schemas.microsoft.com/office/drawing/2014/main" xmlns="" id="{E62B5D05-DBF3-8D49-81FE-24D81266C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7" y="857"/>
              <a:ext cx="37" cy="22"/>
            </a:xfrm>
            <a:custGeom>
              <a:avLst/>
              <a:gdLst>
                <a:gd name="T0" fmla="*/ 58 w 58"/>
                <a:gd name="T1" fmla="*/ 16 h 33"/>
                <a:gd name="T2" fmla="*/ 58 w 58"/>
                <a:gd name="T3" fmla="*/ 20 h 33"/>
                <a:gd name="T4" fmla="*/ 58 w 58"/>
                <a:gd name="T5" fmla="*/ 20 h 33"/>
                <a:gd name="T6" fmla="*/ 58 w 58"/>
                <a:gd name="T7" fmla="*/ 23 h 33"/>
                <a:gd name="T8" fmla="*/ 55 w 58"/>
                <a:gd name="T9" fmla="*/ 23 h 33"/>
                <a:gd name="T10" fmla="*/ 55 w 58"/>
                <a:gd name="T11" fmla="*/ 26 h 33"/>
                <a:gd name="T12" fmla="*/ 51 w 58"/>
                <a:gd name="T13" fmla="*/ 26 h 33"/>
                <a:gd name="T14" fmla="*/ 51 w 58"/>
                <a:gd name="T15" fmla="*/ 29 h 33"/>
                <a:gd name="T16" fmla="*/ 48 w 58"/>
                <a:gd name="T17" fmla="*/ 29 h 33"/>
                <a:gd name="T18" fmla="*/ 45 w 58"/>
                <a:gd name="T19" fmla="*/ 33 h 33"/>
                <a:gd name="T20" fmla="*/ 38 w 58"/>
                <a:gd name="T21" fmla="*/ 33 h 33"/>
                <a:gd name="T22" fmla="*/ 35 w 58"/>
                <a:gd name="T23" fmla="*/ 33 h 33"/>
                <a:gd name="T24" fmla="*/ 29 w 58"/>
                <a:gd name="T25" fmla="*/ 33 h 33"/>
                <a:gd name="T26" fmla="*/ 22 w 58"/>
                <a:gd name="T27" fmla="*/ 33 h 33"/>
                <a:gd name="T28" fmla="*/ 19 w 58"/>
                <a:gd name="T29" fmla="*/ 33 h 33"/>
                <a:gd name="T30" fmla="*/ 13 w 58"/>
                <a:gd name="T31" fmla="*/ 33 h 33"/>
                <a:gd name="T32" fmla="*/ 9 w 58"/>
                <a:gd name="T33" fmla="*/ 29 h 33"/>
                <a:gd name="T34" fmla="*/ 6 w 58"/>
                <a:gd name="T35" fmla="*/ 29 h 33"/>
                <a:gd name="T36" fmla="*/ 6 w 58"/>
                <a:gd name="T37" fmla="*/ 26 h 33"/>
                <a:gd name="T38" fmla="*/ 3 w 58"/>
                <a:gd name="T39" fmla="*/ 26 h 33"/>
                <a:gd name="T40" fmla="*/ 3 w 58"/>
                <a:gd name="T41" fmla="*/ 23 h 33"/>
                <a:gd name="T42" fmla="*/ 3 w 58"/>
                <a:gd name="T43" fmla="*/ 23 h 33"/>
                <a:gd name="T44" fmla="*/ 0 w 58"/>
                <a:gd name="T45" fmla="*/ 20 h 33"/>
                <a:gd name="T46" fmla="*/ 0 w 58"/>
                <a:gd name="T47" fmla="*/ 20 h 33"/>
                <a:gd name="T48" fmla="*/ 0 w 58"/>
                <a:gd name="T49" fmla="*/ 16 h 33"/>
                <a:gd name="T50" fmla="*/ 0 w 58"/>
                <a:gd name="T51" fmla="*/ 13 h 33"/>
                <a:gd name="T52" fmla="*/ 0 w 58"/>
                <a:gd name="T53" fmla="*/ 13 h 33"/>
                <a:gd name="T54" fmla="*/ 3 w 58"/>
                <a:gd name="T55" fmla="*/ 10 h 33"/>
                <a:gd name="T56" fmla="*/ 3 w 58"/>
                <a:gd name="T57" fmla="*/ 10 h 33"/>
                <a:gd name="T58" fmla="*/ 3 w 58"/>
                <a:gd name="T59" fmla="*/ 7 h 33"/>
                <a:gd name="T60" fmla="*/ 6 w 58"/>
                <a:gd name="T61" fmla="*/ 7 h 33"/>
                <a:gd name="T62" fmla="*/ 6 w 58"/>
                <a:gd name="T63" fmla="*/ 3 h 33"/>
                <a:gd name="T64" fmla="*/ 9 w 58"/>
                <a:gd name="T65" fmla="*/ 3 h 33"/>
                <a:gd name="T66" fmla="*/ 13 w 58"/>
                <a:gd name="T67" fmla="*/ 3 h 33"/>
                <a:gd name="T68" fmla="*/ 19 w 58"/>
                <a:gd name="T69" fmla="*/ 0 h 33"/>
                <a:gd name="T70" fmla="*/ 22 w 58"/>
                <a:gd name="T71" fmla="*/ 0 h 33"/>
                <a:gd name="T72" fmla="*/ 29 w 58"/>
                <a:gd name="T73" fmla="*/ 0 h 33"/>
                <a:gd name="T74" fmla="*/ 35 w 58"/>
                <a:gd name="T75" fmla="*/ 0 h 33"/>
                <a:gd name="T76" fmla="*/ 38 w 58"/>
                <a:gd name="T77" fmla="*/ 0 h 33"/>
                <a:gd name="T78" fmla="*/ 45 w 58"/>
                <a:gd name="T79" fmla="*/ 3 h 33"/>
                <a:gd name="T80" fmla="*/ 48 w 58"/>
                <a:gd name="T81" fmla="*/ 3 h 33"/>
                <a:gd name="T82" fmla="*/ 51 w 58"/>
                <a:gd name="T83" fmla="*/ 3 h 33"/>
                <a:gd name="T84" fmla="*/ 51 w 58"/>
                <a:gd name="T85" fmla="*/ 7 h 33"/>
                <a:gd name="T86" fmla="*/ 55 w 58"/>
                <a:gd name="T87" fmla="*/ 7 h 33"/>
                <a:gd name="T88" fmla="*/ 55 w 58"/>
                <a:gd name="T89" fmla="*/ 10 h 33"/>
                <a:gd name="T90" fmla="*/ 58 w 58"/>
                <a:gd name="T91" fmla="*/ 10 h 33"/>
                <a:gd name="T92" fmla="*/ 58 w 58"/>
                <a:gd name="T93" fmla="*/ 13 h 33"/>
                <a:gd name="T94" fmla="*/ 58 w 58"/>
                <a:gd name="T95" fmla="*/ 13 h 33"/>
                <a:gd name="T96" fmla="*/ 58 w 58"/>
                <a:gd name="T97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33">
                  <a:moveTo>
                    <a:pt x="58" y="16"/>
                  </a:moveTo>
                  <a:lnTo>
                    <a:pt x="58" y="20"/>
                  </a:lnTo>
                  <a:lnTo>
                    <a:pt x="58" y="20"/>
                  </a:lnTo>
                  <a:lnTo>
                    <a:pt x="58" y="23"/>
                  </a:lnTo>
                  <a:lnTo>
                    <a:pt x="55" y="23"/>
                  </a:lnTo>
                  <a:lnTo>
                    <a:pt x="55" y="26"/>
                  </a:lnTo>
                  <a:lnTo>
                    <a:pt x="51" y="26"/>
                  </a:lnTo>
                  <a:lnTo>
                    <a:pt x="51" y="29"/>
                  </a:lnTo>
                  <a:lnTo>
                    <a:pt x="48" y="29"/>
                  </a:lnTo>
                  <a:lnTo>
                    <a:pt x="45" y="33"/>
                  </a:lnTo>
                  <a:lnTo>
                    <a:pt x="38" y="33"/>
                  </a:lnTo>
                  <a:lnTo>
                    <a:pt x="35" y="33"/>
                  </a:lnTo>
                  <a:lnTo>
                    <a:pt x="29" y="33"/>
                  </a:lnTo>
                  <a:lnTo>
                    <a:pt x="22" y="33"/>
                  </a:lnTo>
                  <a:lnTo>
                    <a:pt x="19" y="33"/>
                  </a:lnTo>
                  <a:lnTo>
                    <a:pt x="13" y="33"/>
                  </a:lnTo>
                  <a:lnTo>
                    <a:pt x="9" y="29"/>
                  </a:lnTo>
                  <a:lnTo>
                    <a:pt x="6" y="29"/>
                  </a:lnTo>
                  <a:lnTo>
                    <a:pt x="6" y="26"/>
                  </a:lnTo>
                  <a:lnTo>
                    <a:pt x="3" y="26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7"/>
                  </a:lnTo>
                  <a:lnTo>
                    <a:pt x="6" y="7"/>
                  </a:lnTo>
                  <a:lnTo>
                    <a:pt x="6" y="3"/>
                  </a:lnTo>
                  <a:lnTo>
                    <a:pt x="9" y="3"/>
                  </a:lnTo>
                  <a:lnTo>
                    <a:pt x="13" y="3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5" y="3"/>
                  </a:lnTo>
                  <a:lnTo>
                    <a:pt x="48" y="3"/>
                  </a:lnTo>
                  <a:lnTo>
                    <a:pt x="51" y="3"/>
                  </a:lnTo>
                  <a:lnTo>
                    <a:pt x="51" y="7"/>
                  </a:lnTo>
                  <a:lnTo>
                    <a:pt x="55" y="7"/>
                  </a:lnTo>
                  <a:lnTo>
                    <a:pt x="55" y="10"/>
                  </a:lnTo>
                  <a:lnTo>
                    <a:pt x="58" y="10"/>
                  </a:lnTo>
                  <a:lnTo>
                    <a:pt x="58" y="13"/>
                  </a:lnTo>
                  <a:lnTo>
                    <a:pt x="58" y="13"/>
                  </a:lnTo>
                  <a:lnTo>
                    <a:pt x="58" y="16"/>
                  </a:lnTo>
                  <a:close/>
                </a:path>
              </a:pathLst>
            </a:custGeom>
            <a:solidFill>
              <a:srgbClr val="C4C4B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" name="Freeform 153">
              <a:extLst>
                <a:ext uri="{FF2B5EF4-FFF2-40B4-BE49-F238E27FC236}">
                  <a16:creationId xmlns:a16="http://schemas.microsoft.com/office/drawing/2014/main" xmlns="" id="{B898D759-F862-824E-8CA7-572E9DB70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1" y="680"/>
              <a:ext cx="175" cy="182"/>
            </a:xfrm>
            <a:custGeom>
              <a:avLst/>
              <a:gdLst>
                <a:gd name="T0" fmla="*/ 110 w 275"/>
                <a:gd name="T1" fmla="*/ 13 h 272"/>
                <a:gd name="T2" fmla="*/ 107 w 275"/>
                <a:gd name="T3" fmla="*/ 29 h 272"/>
                <a:gd name="T4" fmla="*/ 103 w 275"/>
                <a:gd name="T5" fmla="*/ 75 h 272"/>
                <a:gd name="T6" fmla="*/ 100 w 275"/>
                <a:gd name="T7" fmla="*/ 104 h 272"/>
                <a:gd name="T8" fmla="*/ 103 w 275"/>
                <a:gd name="T9" fmla="*/ 159 h 272"/>
                <a:gd name="T10" fmla="*/ 107 w 275"/>
                <a:gd name="T11" fmla="*/ 178 h 272"/>
                <a:gd name="T12" fmla="*/ 107 w 275"/>
                <a:gd name="T13" fmla="*/ 181 h 272"/>
                <a:gd name="T14" fmla="*/ 123 w 275"/>
                <a:gd name="T15" fmla="*/ 185 h 272"/>
                <a:gd name="T16" fmla="*/ 136 w 275"/>
                <a:gd name="T17" fmla="*/ 185 h 272"/>
                <a:gd name="T18" fmla="*/ 136 w 275"/>
                <a:gd name="T19" fmla="*/ 188 h 272"/>
                <a:gd name="T20" fmla="*/ 139 w 275"/>
                <a:gd name="T21" fmla="*/ 207 h 272"/>
                <a:gd name="T22" fmla="*/ 129 w 275"/>
                <a:gd name="T23" fmla="*/ 214 h 272"/>
                <a:gd name="T24" fmla="*/ 84 w 275"/>
                <a:gd name="T25" fmla="*/ 217 h 272"/>
                <a:gd name="T26" fmla="*/ 58 w 275"/>
                <a:gd name="T27" fmla="*/ 214 h 272"/>
                <a:gd name="T28" fmla="*/ 55 w 275"/>
                <a:gd name="T29" fmla="*/ 214 h 272"/>
                <a:gd name="T30" fmla="*/ 45 w 275"/>
                <a:gd name="T31" fmla="*/ 223 h 272"/>
                <a:gd name="T32" fmla="*/ 10 w 275"/>
                <a:gd name="T33" fmla="*/ 259 h 272"/>
                <a:gd name="T34" fmla="*/ 0 w 275"/>
                <a:gd name="T35" fmla="*/ 265 h 272"/>
                <a:gd name="T36" fmla="*/ 3 w 275"/>
                <a:gd name="T37" fmla="*/ 265 h 272"/>
                <a:gd name="T38" fmla="*/ 19 w 275"/>
                <a:gd name="T39" fmla="*/ 265 h 272"/>
                <a:gd name="T40" fmla="*/ 61 w 275"/>
                <a:gd name="T41" fmla="*/ 269 h 272"/>
                <a:gd name="T42" fmla="*/ 129 w 275"/>
                <a:gd name="T43" fmla="*/ 269 h 272"/>
                <a:gd name="T44" fmla="*/ 175 w 275"/>
                <a:gd name="T45" fmla="*/ 272 h 272"/>
                <a:gd name="T46" fmla="*/ 188 w 275"/>
                <a:gd name="T47" fmla="*/ 272 h 272"/>
                <a:gd name="T48" fmla="*/ 191 w 275"/>
                <a:gd name="T49" fmla="*/ 272 h 272"/>
                <a:gd name="T50" fmla="*/ 197 w 275"/>
                <a:gd name="T51" fmla="*/ 265 h 272"/>
                <a:gd name="T52" fmla="*/ 233 w 275"/>
                <a:gd name="T53" fmla="*/ 243 h 272"/>
                <a:gd name="T54" fmla="*/ 239 w 275"/>
                <a:gd name="T55" fmla="*/ 236 h 272"/>
                <a:gd name="T56" fmla="*/ 236 w 275"/>
                <a:gd name="T57" fmla="*/ 233 h 272"/>
                <a:gd name="T58" fmla="*/ 217 w 275"/>
                <a:gd name="T59" fmla="*/ 220 h 272"/>
                <a:gd name="T60" fmla="*/ 207 w 275"/>
                <a:gd name="T61" fmla="*/ 217 h 272"/>
                <a:gd name="T62" fmla="*/ 204 w 275"/>
                <a:gd name="T63" fmla="*/ 214 h 272"/>
                <a:gd name="T64" fmla="*/ 204 w 275"/>
                <a:gd name="T65" fmla="*/ 185 h 272"/>
                <a:gd name="T66" fmla="*/ 204 w 275"/>
                <a:gd name="T67" fmla="*/ 175 h 272"/>
                <a:gd name="T68" fmla="*/ 210 w 275"/>
                <a:gd name="T69" fmla="*/ 175 h 272"/>
                <a:gd name="T70" fmla="*/ 236 w 275"/>
                <a:gd name="T71" fmla="*/ 185 h 272"/>
                <a:gd name="T72" fmla="*/ 243 w 275"/>
                <a:gd name="T73" fmla="*/ 188 h 272"/>
                <a:gd name="T74" fmla="*/ 246 w 275"/>
                <a:gd name="T75" fmla="*/ 185 h 272"/>
                <a:gd name="T76" fmla="*/ 252 w 275"/>
                <a:gd name="T77" fmla="*/ 165 h 272"/>
                <a:gd name="T78" fmla="*/ 265 w 275"/>
                <a:gd name="T79" fmla="*/ 136 h 272"/>
                <a:gd name="T80" fmla="*/ 275 w 275"/>
                <a:gd name="T81" fmla="*/ 114 h 272"/>
                <a:gd name="T82" fmla="*/ 275 w 275"/>
                <a:gd name="T83" fmla="*/ 110 h 272"/>
                <a:gd name="T84" fmla="*/ 272 w 275"/>
                <a:gd name="T85" fmla="*/ 104 h 272"/>
                <a:gd name="T86" fmla="*/ 259 w 275"/>
                <a:gd name="T87" fmla="*/ 75 h 272"/>
                <a:gd name="T88" fmla="*/ 256 w 275"/>
                <a:gd name="T89" fmla="*/ 68 h 272"/>
                <a:gd name="T90" fmla="*/ 256 w 275"/>
                <a:gd name="T91" fmla="*/ 65 h 272"/>
                <a:gd name="T92" fmla="*/ 259 w 275"/>
                <a:gd name="T93" fmla="*/ 46 h 272"/>
                <a:gd name="T94" fmla="*/ 259 w 275"/>
                <a:gd name="T95" fmla="*/ 26 h 272"/>
                <a:gd name="T96" fmla="*/ 259 w 275"/>
                <a:gd name="T97" fmla="*/ 23 h 272"/>
                <a:gd name="T98" fmla="*/ 249 w 275"/>
                <a:gd name="T99" fmla="*/ 20 h 272"/>
                <a:gd name="T100" fmla="*/ 207 w 275"/>
                <a:gd name="T101" fmla="*/ 4 h 272"/>
                <a:gd name="T102" fmla="*/ 197 w 275"/>
                <a:gd name="T103" fmla="*/ 0 h 272"/>
                <a:gd name="T104" fmla="*/ 110 w 275"/>
                <a:gd name="T105" fmla="*/ 1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5" h="272">
                  <a:moveTo>
                    <a:pt x="110" y="10"/>
                  </a:moveTo>
                  <a:lnTo>
                    <a:pt x="110" y="13"/>
                  </a:lnTo>
                  <a:lnTo>
                    <a:pt x="110" y="20"/>
                  </a:lnTo>
                  <a:lnTo>
                    <a:pt x="107" y="29"/>
                  </a:lnTo>
                  <a:lnTo>
                    <a:pt x="107" y="42"/>
                  </a:lnTo>
                  <a:lnTo>
                    <a:pt x="103" y="75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100" y="133"/>
                  </a:lnTo>
                  <a:lnTo>
                    <a:pt x="103" y="159"/>
                  </a:lnTo>
                  <a:lnTo>
                    <a:pt x="107" y="175"/>
                  </a:lnTo>
                  <a:lnTo>
                    <a:pt x="107" y="178"/>
                  </a:lnTo>
                  <a:lnTo>
                    <a:pt x="107" y="181"/>
                  </a:lnTo>
                  <a:lnTo>
                    <a:pt x="107" y="181"/>
                  </a:lnTo>
                  <a:lnTo>
                    <a:pt x="113" y="181"/>
                  </a:lnTo>
                  <a:lnTo>
                    <a:pt x="123" y="185"/>
                  </a:lnTo>
                  <a:lnTo>
                    <a:pt x="133" y="185"/>
                  </a:lnTo>
                  <a:lnTo>
                    <a:pt x="136" y="185"/>
                  </a:lnTo>
                  <a:lnTo>
                    <a:pt x="136" y="185"/>
                  </a:lnTo>
                  <a:lnTo>
                    <a:pt x="136" y="188"/>
                  </a:lnTo>
                  <a:lnTo>
                    <a:pt x="139" y="198"/>
                  </a:lnTo>
                  <a:lnTo>
                    <a:pt x="139" y="207"/>
                  </a:lnTo>
                  <a:lnTo>
                    <a:pt x="129" y="214"/>
                  </a:lnTo>
                  <a:lnTo>
                    <a:pt x="129" y="214"/>
                  </a:lnTo>
                  <a:lnTo>
                    <a:pt x="107" y="217"/>
                  </a:lnTo>
                  <a:lnTo>
                    <a:pt x="84" y="217"/>
                  </a:lnTo>
                  <a:lnTo>
                    <a:pt x="65" y="214"/>
                  </a:lnTo>
                  <a:lnTo>
                    <a:pt x="58" y="214"/>
                  </a:lnTo>
                  <a:lnTo>
                    <a:pt x="55" y="214"/>
                  </a:lnTo>
                  <a:lnTo>
                    <a:pt x="55" y="214"/>
                  </a:lnTo>
                  <a:lnTo>
                    <a:pt x="52" y="217"/>
                  </a:lnTo>
                  <a:lnTo>
                    <a:pt x="45" y="223"/>
                  </a:lnTo>
                  <a:lnTo>
                    <a:pt x="29" y="240"/>
                  </a:lnTo>
                  <a:lnTo>
                    <a:pt x="10" y="259"/>
                  </a:lnTo>
                  <a:lnTo>
                    <a:pt x="3" y="262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3" y="265"/>
                  </a:lnTo>
                  <a:lnTo>
                    <a:pt x="10" y="265"/>
                  </a:lnTo>
                  <a:lnTo>
                    <a:pt x="19" y="265"/>
                  </a:lnTo>
                  <a:lnTo>
                    <a:pt x="29" y="265"/>
                  </a:lnTo>
                  <a:lnTo>
                    <a:pt x="61" y="269"/>
                  </a:lnTo>
                  <a:lnTo>
                    <a:pt x="97" y="269"/>
                  </a:lnTo>
                  <a:lnTo>
                    <a:pt x="129" y="269"/>
                  </a:lnTo>
                  <a:lnTo>
                    <a:pt x="162" y="272"/>
                  </a:lnTo>
                  <a:lnTo>
                    <a:pt x="175" y="272"/>
                  </a:lnTo>
                  <a:lnTo>
                    <a:pt x="181" y="272"/>
                  </a:lnTo>
                  <a:lnTo>
                    <a:pt x="188" y="272"/>
                  </a:lnTo>
                  <a:lnTo>
                    <a:pt x="191" y="272"/>
                  </a:lnTo>
                  <a:lnTo>
                    <a:pt x="191" y="272"/>
                  </a:lnTo>
                  <a:lnTo>
                    <a:pt x="194" y="272"/>
                  </a:lnTo>
                  <a:lnTo>
                    <a:pt x="197" y="265"/>
                  </a:lnTo>
                  <a:lnTo>
                    <a:pt x="217" y="256"/>
                  </a:lnTo>
                  <a:lnTo>
                    <a:pt x="233" y="243"/>
                  </a:lnTo>
                  <a:lnTo>
                    <a:pt x="236" y="240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36" y="233"/>
                  </a:lnTo>
                  <a:lnTo>
                    <a:pt x="226" y="227"/>
                  </a:lnTo>
                  <a:lnTo>
                    <a:pt x="217" y="220"/>
                  </a:lnTo>
                  <a:lnTo>
                    <a:pt x="207" y="217"/>
                  </a:lnTo>
                  <a:lnTo>
                    <a:pt x="207" y="217"/>
                  </a:lnTo>
                  <a:lnTo>
                    <a:pt x="207" y="217"/>
                  </a:lnTo>
                  <a:lnTo>
                    <a:pt x="204" y="214"/>
                  </a:lnTo>
                  <a:lnTo>
                    <a:pt x="204" y="201"/>
                  </a:lnTo>
                  <a:lnTo>
                    <a:pt x="204" y="185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10" y="175"/>
                  </a:lnTo>
                  <a:lnTo>
                    <a:pt x="223" y="181"/>
                  </a:lnTo>
                  <a:lnTo>
                    <a:pt x="236" y="185"/>
                  </a:lnTo>
                  <a:lnTo>
                    <a:pt x="243" y="188"/>
                  </a:lnTo>
                  <a:lnTo>
                    <a:pt x="243" y="188"/>
                  </a:lnTo>
                  <a:lnTo>
                    <a:pt x="243" y="188"/>
                  </a:lnTo>
                  <a:lnTo>
                    <a:pt x="246" y="185"/>
                  </a:lnTo>
                  <a:lnTo>
                    <a:pt x="249" y="175"/>
                  </a:lnTo>
                  <a:lnTo>
                    <a:pt x="252" y="165"/>
                  </a:lnTo>
                  <a:lnTo>
                    <a:pt x="259" y="149"/>
                  </a:lnTo>
                  <a:lnTo>
                    <a:pt x="265" y="136"/>
                  </a:lnTo>
                  <a:lnTo>
                    <a:pt x="272" y="123"/>
                  </a:lnTo>
                  <a:lnTo>
                    <a:pt x="275" y="114"/>
                  </a:lnTo>
                  <a:lnTo>
                    <a:pt x="275" y="110"/>
                  </a:lnTo>
                  <a:lnTo>
                    <a:pt x="275" y="110"/>
                  </a:lnTo>
                  <a:lnTo>
                    <a:pt x="275" y="110"/>
                  </a:lnTo>
                  <a:lnTo>
                    <a:pt x="272" y="104"/>
                  </a:lnTo>
                  <a:lnTo>
                    <a:pt x="265" y="91"/>
                  </a:lnTo>
                  <a:lnTo>
                    <a:pt x="259" y="75"/>
                  </a:lnTo>
                  <a:lnTo>
                    <a:pt x="256" y="71"/>
                  </a:lnTo>
                  <a:lnTo>
                    <a:pt x="256" y="68"/>
                  </a:lnTo>
                  <a:lnTo>
                    <a:pt x="256" y="68"/>
                  </a:lnTo>
                  <a:lnTo>
                    <a:pt x="256" y="65"/>
                  </a:lnTo>
                  <a:lnTo>
                    <a:pt x="256" y="62"/>
                  </a:lnTo>
                  <a:lnTo>
                    <a:pt x="259" y="46"/>
                  </a:lnTo>
                  <a:lnTo>
                    <a:pt x="259" y="29"/>
                  </a:lnTo>
                  <a:lnTo>
                    <a:pt x="259" y="26"/>
                  </a:lnTo>
                  <a:lnTo>
                    <a:pt x="259" y="23"/>
                  </a:lnTo>
                  <a:lnTo>
                    <a:pt x="259" y="23"/>
                  </a:lnTo>
                  <a:lnTo>
                    <a:pt x="256" y="23"/>
                  </a:lnTo>
                  <a:lnTo>
                    <a:pt x="249" y="20"/>
                  </a:lnTo>
                  <a:lnTo>
                    <a:pt x="230" y="13"/>
                  </a:lnTo>
                  <a:lnTo>
                    <a:pt x="207" y="4"/>
                  </a:lnTo>
                  <a:lnTo>
                    <a:pt x="201" y="0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10" y="10"/>
                  </a:lnTo>
                  <a:lnTo>
                    <a:pt x="110" y="10"/>
                  </a:lnTo>
                  <a:close/>
                </a:path>
              </a:pathLst>
            </a:custGeom>
            <a:solidFill>
              <a:srgbClr val="C4C4B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" name="Freeform 154">
              <a:extLst>
                <a:ext uri="{FF2B5EF4-FFF2-40B4-BE49-F238E27FC236}">
                  <a16:creationId xmlns:a16="http://schemas.microsoft.com/office/drawing/2014/main" xmlns="" id="{A12CBFEA-F84E-E744-A059-8F6E87935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1" y="693"/>
              <a:ext cx="35" cy="89"/>
            </a:xfrm>
            <a:custGeom>
              <a:avLst/>
              <a:gdLst>
                <a:gd name="T0" fmla="*/ 48 w 55"/>
                <a:gd name="T1" fmla="*/ 74 h 132"/>
                <a:gd name="T2" fmla="*/ 45 w 55"/>
                <a:gd name="T3" fmla="*/ 90 h 132"/>
                <a:gd name="T4" fmla="*/ 42 w 55"/>
                <a:gd name="T5" fmla="*/ 100 h 132"/>
                <a:gd name="T6" fmla="*/ 36 w 55"/>
                <a:gd name="T7" fmla="*/ 113 h 132"/>
                <a:gd name="T8" fmla="*/ 29 w 55"/>
                <a:gd name="T9" fmla="*/ 119 h 132"/>
                <a:gd name="T10" fmla="*/ 26 w 55"/>
                <a:gd name="T11" fmla="*/ 126 h 132"/>
                <a:gd name="T12" fmla="*/ 19 w 55"/>
                <a:gd name="T13" fmla="*/ 129 h 132"/>
                <a:gd name="T14" fmla="*/ 16 w 55"/>
                <a:gd name="T15" fmla="*/ 132 h 132"/>
                <a:gd name="T16" fmla="*/ 10 w 55"/>
                <a:gd name="T17" fmla="*/ 132 h 132"/>
                <a:gd name="T18" fmla="*/ 6 w 55"/>
                <a:gd name="T19" fmla="*/ 129 h 132"/>
                <a:gd name="T20" fmla="*/ 3 w 55"/>
                <a:gd name="T21" fmla="*/ 126 h 132"/>
                <a:gd name="T22" fmla="*/ 0 w 55"/>
                <a:gd name="T23" fmla="*/ 119 h 132"/>
                <a:gd name="T24" fmla="*/ 0 w 55"/>
                <a:gd name="T25" fmla="*/ 113 h 132"/>
                <a:gd name="T26" fmla="*/ 0 w 55"/>
                <a:gd name="T27" fmla="*/ 100 h 132"/>
                <a:gd name="T28" fmla="*/ 0 w 55"/>
                <a:gd name="T29" fmla="*/ 90 h 132"/>
                <a:gd name="T30" fmla="*/ 0 w 55"/>
                <a:gd name="T31" fmla="*/ 74 h 132"/>
                <a:gd name="T32" fmla="*/ 6 w 55"/>
                <a:gd name="T33" fmla="*/ 58 h 132"/>
                <a:gd name="T34" fmla="*/ 10 w 55"/>
                <a:gd name="T35" fmla="*/ 45 h 132"/>
                <a:gd name="T36" fmla="*/ 13 w 55"/>
                <a:gd name="T37" fmla="*/ 32 h 132"/>
                <a:gd name="T38" fmla="*/ 19 w 55"/>
                <a:gd name="T39" fmla="*/ 19 h 132"/>
                <a:gd name="T40" fmla="*/ 23 w 55"/>
                <a:gd name="T41" fmla="*/ 13 h 132"/>
                <a:gd name="T42" fmla="*/ 29 w 55"/>
                <a:gd name="T43" fmla="*/ 6 h 132"/>
                <a:gd name="T44" fmla="*/ 36 w 55"/>
                <a:gd name="T45" fmla="*/ 3 h 132"/>
                <a:gd name="T46" fmla="*/ 39 w 55"/>
                <a:gd name="T47" fmla="*/ 0 h 132"/>
                <a:gd name="T48" fmla="*/ 45 w 55"/>
                <a:gd name="T49" fmla="*/ 0 h 132"/>
                <a:gd name="T50" fmla="*/ 48 w 55"/>
                <a:gd name="T51" fmla="*/ 3 h 132"/>
                <a:gd name="T52" fmla="*/ 52 w 55"/>
                <a:gd name="T53" fmla="*/ 6 h 132"/>
                <a:gd name="T54" fmla="*/ 55 w 55"/>
                <a:gd name="T55" fmla="*/ 13 h 132"/>
                <a:gd name="T56" fmla="*/ 55 w 55"/>
                <a:gd name="T57" fmla="*/ 22 h 132"/>
                <a:gd name="T58" fmla="*/ 55 w 55"/>
                <a:gd name="T59" fmla="*/ 32 h 132"/>
                <a:gd name="T60" fmla="*/ 55 w 55"/>
                <a:gd name="T61" fmla="*/ 45 h 132"/>
                <a:gd name="T62" fmla="*/ 52 w 55"/>
                <a:gd name="T63" fmla="*/ 5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132">
                  <a:moveTo>
                    <a:pt x="52" y="68"/>
                  </a:moveTo>
                  <a:lnTo>
                    <a:pt x="48" y="74"/>
                  </a:lnTo>
                  <a:lnTo>
                    <a:pt x="48" y="81"/>
                  </a:lnTo>
                  <a:lnTo>
                    <a:pt x="45" y="90"/>
                  </a:lnTo>
                  <a:lnTo>
                    <a:pt x="42" y="97"/>
                  </a:lnTo>
                  <a:lnTo>
                    <a:pt x="42" y="100"/>
                  </a:lnTo>
                  <a:lnTo>
                    <a:pt x="39" y="106"/>
                  </a:lnTo>
                  <a:lnTo>
                    <a:pt x="36" y="113"/>
                  </a:lnTo>
                  <a:lnTo>
                    <a:pt x="32" y="116"/>
                  </a:lnTo>
                  <a:lnTo>
                    <a:pt x="29" y="119"/>
                  </a:lnTo>
                  <a:lnTo>
                    <a:pt x="29" y="123"/>
                  </a:lnTo>
                  <a:lnTo>
                    <a:pt x="26" y="126"/>
                  </a:lnTo>
                  <a:lnTo>
                    <a:pt x="23" y="129"/>
                  </a:lnTo>
                  <a:lnTo>
                    <a:pt x="19" y="129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13" y="132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6" y="129"/>
                  </a:lnTo>
                  <a:lnTo>
                    <a:pt x="6" y="129"/>
                  </a:lnTo>
                  <a:lnTo>
                    <a:pt x="3" y="126"/>
                  </a:lnTo>
                  <a:lnTo>
                    <a:pt x="3" y="123"/>
                  </a:lnTo>
                  <a:lnTo>
                    <a:pt x="0" y="119"/>
                  </a:lnTo>
                  <a:lnTo>
                    <a:pt x="0" y="116"/>
                  </a:lnTo>
                  <a:lnTo>
                    <a:pt x="0" y="113"/>
                  </a:lnTo>
                  <a:lnTo>
                    <a:pt x="0" y="106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0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3" y="68"/>
                  </a:lnTo>
                  <a:lnTo>
                    <a:pt x="6" y="58"/>
                  </a:lnTo>
                  <a:lnTo>
                    <a:pt x="6" y="51"/>
                  </a:lnTo>
                  <a:lnTo>
                    <a:pt x="10" y="45"/>
                  </a:lnTo>
                  <a:lnTo>
                    <a:pt x="13" y="39"/>
                  </a:lnTo>
                  <a:lnTo>
                    <a:pt x="13" y="32"/>
                  </a:lnTo>
                  <a:lnTo>
                    <a:pt x="16" y="26"/>
                  </a:lnTo>
                  <a:lnTo>
                    <a:pt x="19" y="19"/>
                  </a:lnTo>
                  <a:lnTo>
                    <a:pt x="23" y="16"/>
                  </a:lnTo>
                  <a:lnTo>
                    <a:pt x="23" y="13"/>
                  </a:lnTo>
                  <a:lnTo>
                    <a:pt x="26" y="9"/>
                  </a:lnTo>
                  <a:lnTo>
                    <a:pt x="29" y="6"/>
                  </a:lnTo>
                  <a:lnTo>
                    <a:pt x="32" y="3"/>
                  </a:lnTo>
                  <a:lnTo>
                    <a:pt x="36" y="3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52" y="6"/>
                  </a:lnTo>
                  <a:lnTo>
                    <a:pt x="52" y="9"/>
                  </a:lnTo>
                  <a:lnTo>
                    <a:pt x="55" y="13"/>
                  </a:lnTo>
                  <a:lnTo>
                    <a:pt x="55" y="16"/>
                  </a:lnTo>
                  <a:lnTo>
                    <a:pt x="55" y="22"/>
                  </a:lnTo>
                  <a:lnTo>
                    <a:pt x="55" y="26"/>
                  </a:lnTo>
                  <a:lnTo>
                    <a:pt x="55" y="32"/>
                  </a:lnTo>
                  <a:lnTo>
                    <a:pt x="55" y="39"/>
                  </a:lnTo>
                  <a:lnTo>
                    <a:pt x="55" y="45"/>
                  </a:lnTo>
                  <a:lnTo>
                    <a:pt x="55" y="51"/>
                  </a:lnTo>
                  <a:lnTo>
                    <a:pt x="52" y="58"/>
                  </a:lnTo>
                  <a:lnTo>
                    <a:pt x="52" y="68"/>
                  </a:lnTo>
                  <a:close/>
                </a:path>
              </a:pathLst>
            </a:custGeom>
            <a:solidFill>
              <a:srgbClr val="AFCE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Freeform 155">
              <a:extLst>
                <a:ext uri="{FF2B5EF4-FFF2-40B4-BE49-F238E27FC236}">
                  <a16:creationId xmlns:a16="http://schemas.microsoft.com/office/drawing/2014/main" xmlns="" id="{E9AABB65-C871-4F4A-82F8-0AD51D2E5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" y="795"/>
              <a:ext cx="118" cy="82"/>
            </a:xfrm>
            <a:custGeom>
              <a:avLst/>
              <a:gdLst>
                <a:gd name="T0" fmla="*/ 68 w 184"/>
                <a:gd name="T1" fmla="*/ 110 h 123"/>
                <a:gd name="T2" fmla="*/ 74 w 184"/>
                <a:gd name="T3" fmla="*/ 97 h 123"/>
                <a:gd name="T4" fmla="*/ 71 w 184"/>
                <a:gd name="T5" fmla="*/ 87 h 123"/>
                <a:gd name="T6" fmla="*/ 71 w 184"/>
                <a:gd name="T7" fmla="*/ 87 h 123"/>
                <a:gd name="T8" fmla="*/ 77 w 184"/>
                <a:gd name="T9" fmla="*/ 84 h 123"/>
                <a:gd name="T10" fmla="*/ 126 w 184"/>
                <a:gd name="T11" fmla="*/ 71 h 123"/>
                <a:gd name="T12" fmla="*/ 126 w 184"/>
                <a:gd name="T13" fmla="*/ 71 h 123"/>
                <a:gd name="T14" fmla="*/ 149 w 184"/>
                <a:gd name="T15" fmla="*/ 65 h 123"/>
                <a:gd name="T16" fmla="*/ 178 w 184"/>
                <a:gd name="T17" fmla="*/ 45 h 123"/>
                <a:gd name="T18" fmla="*/ 181 w 184"/>
                <a:gd name="T19" fmla="*/ 45 h 123"/>
                <a:gd name="T20" fmla="*/ 184 w 184"/>
                <a:gd name="T21" fmla="*/ 26 h 123"/>
                <a:gd name="T22" fmla="*/ 162 w 184"/>
                <a:gd name="T23" fmla="*/ 10 h 123"/>
                <a:gd name="T24" fmla="*/ 116 w 184"/>
                <a:gd name="T25" fmla="*/ 0 h 123"/>
                <a:gd name="T26" fmla="*/ 77 w 184"/>
                <a:gd name="T27" fmla="*/ 0 h 123"/>
                <a:gd name="T28" fmla="*/ 81 w 184"/>
                <a:gd name="T29" fmla="*/ 3 h 123"/>
                <a:gd name="T30" fmla="*/ 139 w 184"/>
                <a:gd name="T31" fmla="*/ 10 h 123"/>
                <a:gd name="T32" fmla="*/ 168 w 184"/>
                <a:gd name="T33" fmla="*/ 16 h 123"/>
                <a:gd name="T34" fmla="*/ 181 w 184"/>
                <a:gd name="T35" fmla="*/ 33 h 123"/>
                <a:gd name="T36" fmla="*/ 158 w 184"/>
                <a:gd name="T37" fmla="*/ 52 h 123"/>
                <a:gd name="T38" fmla="*/ 113 w 184"/>
                <a:gd name="T39" fmla="*/ 65 h 123"/>
                <a:gd name="T40" fmla="*/ 77 w 184"/>
                <a:gd name="T41" fmla="*/ 78 h 123"/>
                <a:gd name="T42" fmla="*/ 55 w 184"/>
                <a:gd name="T43" fmla="*/ 84 h 123"/>
                <a:gd name="T44" fmla="*/ 13 w 184"/>
                <a:gd name="T45" fmla="*/ 94 h 123"/>
                <a:gd name="T46" fmla="*/ 0 w 184"/>
                <a:gd name="T47" fmla="*/ 110 h 123"/>
                <a:gd name="T48" fmla="*/ 3 w 184"/>
                <a:gd name="T49" fmla="*/ 117 h 123"/>
                <a:gd name="T50" fmla="*/ 13 w 184"/>
                <a:gd name="T51" fmla="*/ 120 h 123"/>
                <a:gd name="T52" fmla="*/ 22 w 184"/>
                <a:gd name="T53" fmla="*/ 117 h 123"/>
                <a:gd name="T54" fmla="*/ 19 w 184"/>
                <a:gd name="T55" fmla="*/ 110 h 123"/>
                <a:gd name="T56" fmla="*/ 6 w 184"/>
                <a:gd name="T57" fmla="*/ 113 h 123"/>
                <a:gd name="T58" fmla="*/ 6 w 184"/>
                <a:gd name="T59" fmla="*/ 110 h 123"/>
                <a:gd name="T60" fmla="*/ 35 w 184"/>
                <a:gd name="T61" fmla="*/ 94 h 123"/>
                <a:gd name="T62" fmla="*/ 48 w 184"/>
                <a:gd name="T63" fmla="*/ 104 h 123"/>
                <a:gd name="T64" fmla="*/ 51 w 184"/>
                <a:gd name="T65" fmla="*/ 104 h 123"/>
                <a:gd name="T66" fmla="*/ 51 w 184"/>
                <a:gd name="T67" fmla="*/ 104 h 123"/>
                <a:gd name="T68" fmla="*/ 51 w 184"/>
                <a:gd name="T69" fmla="*/ 100 h 123"/>
                <a:gd name="T70" fmla="*/ 51 w 184"/>
                <a:gd name="T71" fmla="*/ 97 h 123"/>
                <a:gd name="T72" fmla="*/ 42 w 184"/>
                <a:gd name="T73" fmla="*/ 94 h 123"/>
                <a:gd name="T74" fmla="*/ 61 w 184"/>
                <a:gd name="T75" fmla="*/ 94 h 123"/>
                <a:gd name="T76" fmla="*/ 68 w 184"/>
                <a:gd name="T77" fmla="*/ 97 h 123"/>
                <a:gd name="T78" fmla="*/ 51 w 184"/>
                <a:gd name="T79" fmla="*/ 110 h 123"/>
                <a:gd name="T80" fmla="*/ 42 w 184"/>
                <a:gd name="T81" fmla="*/ 117 h 123"/>
                <a:gd name="T82" fmla="*/ 32 w 184"/>
                <a:gd name="T83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4" h="123">
                  <a:moveTo>
                    <a:pt x="42" y="123"/>
                  </a:moveTo>
                  <a:lnTo>
                    <a:pt x="55" y="117"/>
                  </a:lnTo>
                  <a:lnTo>
                    <a:pt x="68" y="110"/>
                  </a:lnTo>
                  <a:lnTo>
                    <a:pt x="68" y="110"/>
                  </a:lnTo>
                  <a:lnTo>
                    <a:pt x="74" y="104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94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71" y="87"/>
                  </a:lnTo>
                  <a:lnTo>
                    <a:pt x="74" y="87"/>
                  </a:lnTo>
                  <a:lnTo>
                    <a:pt x="77" y="84"/>
                  </a:lnTo>
                  <a:lnTo>
                    <a:pt x="77" y="84"/>
                  </a:lnTo>
                  <a:lnTo>
                    <a:pt x="103" y="78"/>
                  </a:lnTo>
                  <a:lnTo>
                    <a:pt x="126" y="71"/>
                  </a:lnTo>
                  <a:lnTo>
                    <a:pt x="126" y="71"/>
                  </a:lnTo>
                  <a:lnTo>
                    <a:pt x="126" y="71"/>
                  </a:lnTo>
                  <a:lnTo>
                    <a:pt x="126" y="71"/>
                  </a:lnTo>
                  <a:lnTo>
                    <a:pt x="126" y="71"/>
                  </a:lnTo>
                  <a:lnTo>
                    <a:pt x="129" y="71"/>
                  </a:lnTo>
                  <a:lnTo>
                    <a:pt x="129" y="71"/>
                  </a:lnTo>
                  <a:lnTo>
                    <a:pt x="149" y="65"/>
                  </a:lnTo>
                  <a:lnTo>
                    <a:pt x="168" y="55"/>
                  </a:lnTo>
                  <a:lnTo>
                    <a:pt x="168" y="55"/>
                  </a:lnTo>
                  <a:lnTo>
                    <a:pt x="178" y="45"/>
                  </a:lnTo>
                  <a:lnTo>
                    <a:pt x="178" y="45"/>
                  </a:lnTo>
                  <a:lnTo>
                    <a:pt x="178" y="45"/>
                  </a:lnTo>
                  <a:lnTo>
                    <a:pt x="181" y="45"/>
                  </a:lnTo>
                  <a:lnTo>
                    <a:pt x="181" y="45"/>
                  </a:lnTo>
                  <a:lnTo>
                    <a:pt x="184" y="36"/>
                  </a:lnTo>
                  <a:lnTo>
                    <a:pt x="184" y="26"/>
                  </a:lnTo>
                  <a:lnTo>
                    <a:pt x="184" y="26"/>
                  </a:lnTo>
                  <a:lnTo>
                    <a:pt x="174" y="13"/>
                  </a:lnTo>
                  <a:lnTo>
                    <a:pt x="162" y="10"/>
                  </a:lnTo>
                  <a:lnTo>
                    <a:pt x="162" y="10"/>
                  </a:lnTo>
                  <a:lnTo>
                    <a:pt x="139" y="3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1" y="3"/>
                  </a:lnTo>
                  <a:lnTo>
                    <a:pt x="81" y="3"/>
                  </a:lnTo>
                  <a:lnTo>
                    <a:pt x="100" y="7"/>
                  </a:lnTo>
                  <a:lnTo>
                    <a:pt x="119" y="7"/>
                  </a:lnTo>
                  <a:lnTo>
                    <a:pt x="139" y="10"/>
                  </a:lnTo>
                  <a:lnTo>
                    <a:pt x="158" y="13"/>
                  </a:lnTo>
                  <a:lnTo>
                    <a:pt x="158" y="13"/>
                  </a:lnTo>
                  <a:lnTo>
                    <a:pt x="168" y="16"/>
                  </a:lnTo>
                  <a:lnTo>
                    <a:pt x="178" y="23"/>
                  </a:lnTo>
                  <a:lnTo>
                    <a:pt x="178" y="23"/>
                  </a:lnTo>
                  <a:lnTo>
                    <a:pt x="181" y="33"/>
                  </a:lnTo>
                  <a:lnTo>
                    <a:pt x="181" y="33"/>
                  </a:lnTo>
                  <a:lnTo>
                    <a:pt x="171" y="42"/>
                  </a:lnTo>
                  <a:lnTo>
                    <a:pt x="158" y="52"/>
                  </a:lnTo>
                  <a:lnTo>
                    <a:pt x="158" y="52"/>
                  </a:lnTo>
                  <a:lnTo>
                    <a:pt x="136" y="58"/>
                  </a:lnTo>
                  <a:lnTo>
                    <a:pt x="113" y="65"/>
                  </a:lnTo>
                  <a:lnTo>
                    <a:pt x="113" y="65"/>
                  </a:lnTo>
                  <a:lnTo>
                    <a:pt x="87" y="71"/>
                  </a:lnTo>
                  <a:lnTo>
                    <a:pt x="77" y="78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55" y="84"/>
                  </a:lnTo>
                  <a:lnTo>
                    <a:pt x="42" y="84"/>
                  </a:lnTo>
                  <a:lnTo>
                    <a:pt x="13" y="94"/>
                  </a:lnTo>
                  <a:lnTo>
                    <a:pt x="13" y="94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0" y="110"/>
                  </a:lnTo>
                  <a:lnTo>
                    <a:pt x="3" y="117"/>
                  </a:lnTo>
                  <a:lnTo>
                    <a:pt x="3" y="117"/>
                  </a:lnTo>
                  <a:lnTo>
                    <a:pt x="3" y="117"/>
                  </a:lnTo>
                  <a:lnTo>
                    <a:pt x="3" y="120"/>
                  </a:lnTo>
                  <a:lnTo>
                    <a:pt x="3" y="120"/>
                  </a:lnTo>
                  <a:lnTo>
                    <a:pt x="13" y="120"/>
                  </a:lnTo>
                  <a:lnTo>
                    <a:pt x="22" y="117"/>
                  </a:lnTo>
                  <a:lnTo>
                    <a:pt x="22" y="117"/>
                  </a:lnTo>
                  <a:lnTo>
                    <a:pt x="22" y="117"/>
                  </a:lnTo>
                  <a:lnTo>
                    <a:pt x="22" y="113"/>
                  </a:lnTo>
                  <a:lnTo>
                    <a:pt x="22" y="113"/>
                  </a:lnTo>
                  <a:lnTo>
                    <a:pt x="19" y="110"/>
                  </a:lnTo>
                  <a:lnTo>
                    <a:pt x="19" y="110"/>
                  </a:lnTo>
                  <a:lnTo>
                    <a:pt x="13" y="113"/>
                  </a:lnTo>
                  <a:lnTo>
                    <a:pt x="6" y="113"/>
                  </a:lnTo>
                  <a:lnTo>
                    <a:pt x="6" y="113"/>
                  </a:lnTo>
                  <a:lnTo>
                    <a:pt x="6" y="113"/>
                  </a:lnTo>
                  <a:lnTo>
                    <a:pt x="6" y="110"/>
                  </a:lnTo>
                  <a:lnTo>
                    <a:pt x="6" y="110"/>
                  </a:lnTo>
                  <a:lnTo>
                    <a:pt x="19" y="100"/>
                  </a:lnTo>
                  <a:lnTo>
                    <a:pt x="35" y="94"/>
                  </a:lnTo>
                  <a:lnTo>
                    <a:pt x="35" y="94"/>
                  </a:lnTo>
                  <a:lnTo>
                    <a:pt x="42" y="100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51" y="104"/>
                  </a:lnTo>
                  <a:lnTo>
                    <a:pt x="51" y="104"/>
                  </a:lnTo>
                  <a:lnTo>
                    <a:pt x="51" y="104"/>
                  </a:lnTo>
                  <a:lnTo>
                    <a:pt x="51" y="104"/>
                  </a:lnTo>
                  <a:lnTo>
                    <a:pt x="51" y="104"/>
                  </a:lnTo>
                  <a:lnTo>
                    <a:pt x="51" y="104"/>
                  </a:lnTo>
                  <a:lnTo>
                    <a:pt x="51" y="100"/>
                  </a:lnTo>
                  <a:lnTo>
                    <a:pt x="51" y="100"/>
                  </a:lnTo>
                  <a:lnTo>
                    <a:pt x="55" y="97"/>
                  </a:lnTo>
                  <a:lnTo>
                    <a:pt x="55" y="97"/>
                  </a:lnTo>
                  <a:lnTo>
                    <a:pt x="51" y="97"/>
                  </a:lnTo>
                  <a:lnTo>
                    <a:pt x="51" y="97"/>
                  </a:lnTo>
                  <a:lnTo>
                    <a:pt x="51" y="97"/>
                  </a:lnTo>
                  <a:lnTo>
                    <a:pt x="42" y="94"/>
                  </a:lnTo>
                  <a:lnTo>
                    <a:pt x="42" y="94"/>
                  </a:lnTo>
                  <a:lnTo>
                    <a:pt x="51" y="94"/>
                  </a:lnTo>
                  <a:lnTo>
                    <a:pt x="61" y="94"/>
                  </a:lnTo>
                  <a:lnTo>
                    <a:pt x="61" y="94"/>
                  </a:lnTo>
                  <a:lnTo>
                    <a:pt x="64" y="94"/>
                  </a:lnTo>
                  <a:lnTo>
                    <a:pt x="68" y="97"/>
                  </a:lnTo>
                  <a:lnTo>
                    <a:pt x="68" y="97"/>
                  </a:lnTo>
                  <a:lnTo>
                    <a:pt x="61" y="104"/>
                  </a:lnTo>
                  <a:lnTo>
                    <a:pt x="51" y="110"/>
                  </a:lnTo>
                  <a:lnTo>
                    <a:pt x="51" y="110"/>
                  </a:lnTo>
                  <a:lnTo>
                    <a:pt x="48" y="113"/>
                  </a:lnTo>
                  <a:lnTo>
                    <a:pt x="42" y="117"/>
                  </a:lnTo>
                  <a:lnTo>
                    <a:pt x="42" y="117"/>
                  </a:lnTo>
                  <a:lnTo>
                    <a:pt x="32" y="117"/>
                  </a:lnTo>
                  <a:lnTo>
                    <a:pt x="32" y="117"/>
                  </a:lnTo>
                  <a:lnTo>
                    <a:pt x="38" y="120"/>
                  </a:lnTo>
                  <a:lnTo>
                    <a:pt x="42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Freeform 156">
              <a:extLst>
                <a:ext uri="{FF2B5EF4-FFF2-40B4-BE49-F238E27FC236}">
                  <a16:creationId xmlns:a16="http://schemas.microsoft.com/office/drawing/2014/main" xmlns="" id="{B204E6DA-3F0B-FE4D-801C-A69680070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1" y="858"/>
              <a:ext cx="128" cy="11"/>
            </a:xfrm>
            <a:custGeom>
              <a:avLst/>
              <a:gdLst>
                <a:gd name="T0" fmla="*/ 10 w 201"/>
                <a:gd name="T1" fmla="*/ 17 h 17"/>
                <a:gd name="T2" fmla="*/ 16 w 201"/>
                <a:gd name="T3" fmla="*/ 17 h 17"/>
                <a:gd name="T4" fmla="*/ 22 w 201"/>
                <a:gd name="T5" fmla="*/ 17 h 17"/>
                <a:gd name="T6" fmla="*/ 22 w 201"/>
                <a:gd name="T7" fmla="*/ 17 h 17"/>
                <a:gd name="T8" fmla="*/ 68 w 201"/>
                <a:gd name="T9" fmla="*/ 13 h 17"/>
                <a:gd name="T10" fmla="*/ 110 w 201"/>
                <a:gd name="T11" fmla="*/ 13 h 17"/>
                <a:gd name="T12" fmla="*/ 110 w 201"/>
                <a:gd name="T13" fmla="*/ 13 h 17"/>
                <a:gd name="T14" fmla="*/ 133 w 201"/>
                <a:gd name="T15" fmla="*/ 13 h 17"/>
                <a:gd name="T16" fmla="*/ 155 w 201"/>
                <a:gd name="T17" fmla="*/ 13 h 17"/>
                <a:gd name="T18" fmla="*/ 175 w 201"/>
                <a:gd name="T19" fmla="*/ 13 h 17"/>
                <a:gd name="T20" fmla="*/ 197 w 201"/>
                <a:gd name="T21" fmla="*/ 10 h 17"/>
                <a:gd name="T22" fmla="*/ 197 w 201"/>
                <a:gd name="T23" fmla="*/ 10 h 17"/>
                <a:gd name="T24" fmla="*/ 201 w 201"/>
                <a:gd name="T25" fmla="*/ 7 h 17"/>
                <a:gd name="T26" fmla="*/ 201 w 201"/>
                <a:gd name="T27" fmla="*/ 7 h 17"/>
                <a:gd name="T28" fmla="*/ 175 w 201"/>
                <a:gd name="T29" fmla="*/ 4 h 17"/>
                <a:gd name="T30" fmla="*/ 149 w 201"/>
                <a:gd name="T31" fmla="*/ 4 h 17"/>
                <a:gd name="T32" fmla="*/ 149 w 201"/>
                <a:gd name="T33" fmla="*/ 4 h 17"/>
                <a:gd name="T34" fmla="*/ 142 w 201"/>
                <a:gd name="T35" fmla="*/ 4 h 17"/>
                <a:gd name="T36" fmla="*/ 133 w 201"/>
                <a:gd name="T37" fmla="*/ 4 h 17"/>
                <a:gd name="T38" fmla="*/ 133 w 201"/>
                <a:gd name="T39" fmla="*/ 4 h 17"/>
                <a:gd name="T40" fmla="*/ 90 w 201"/>
                <a:gd name="T41" fmla="*/ 4 h 17"/>
                <a:gd name="T42" fmla="*/ 45 w 201"/>
                <a:gd name="T43" fmla="*/ 0 h 17"/>
                <a:gd name="T44" fmla="*/ 45 w 201"/>
                <a:gd name="T45" fmla="*/ 0 h 17"/>
                <a:gd name="T46" fmla="*/ 22 w 201"/>
                <a:gd name="T47" fmla="*/ 4 h 17"/>
                <a:gd name="T48" fmla="*/ 0 w 201"/>
                <a:gd name="T49" fmla="*/ 4 h 17"/>
                <a:gd name="T50" fmla="*/ 0 w 201"/>
                <a:gd name="T51" fmla="*/ 4 h 17"/>
                <a:gd name="T52" fmla="*/ 0 w 201"/>
                <a:gd name="T53" fmla="*/ 10 h 17"/>
                <a:gd name="T54" fmla="*/ 0 w 201"/>
                <a:gd name="T55" fmla="*/ 13 h 17"/>
                <a:gd name="T56" fmla="*/ 0 w 201"/>
                <a:gd name="T57" fmla="*/ 13 h 17"/>
                <a:gd name="T58" fmla="*/ 6 w 201"/>
                <a:gd name="T59" fmla="*/ 17 h 17"/>
                <a:gd name="T60" fmla="*/ 10 w 201"/>
                <a:gd name="T6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1" h="17">
                  <a:moveTo>
                    <a:pt x="10" y="17"/>
                  </a:moveTo>
                  <a:lnTo>
                    <a:pt x="16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68" y="13"/>
                  </a:lnTo>
                  <a:lnTo>
                    <a:pt x="110" y="13"/>
                  </a:lnTo>
                  <a:lnTo>
                    <a:pt x="110" y="13"/>
                  </a:lnTo>
                  <a:lnTo>
                    <a:pt x="133" y="13"/>
                  </a:lnTo>
                  <a:lnTo>
                    <a:pt x="155" y="13"/>
                  </a:lnTo>
                  <a:lnTo>
                    <a:pt x="175" y="13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201" y="7"/>
                  </a:lnTo>
                  <a:lnTo>
                    <a:pt x="201" y="7"/>
                  </a:lnTo>
                  <a:lnTo>
                    <a:pt x="175" y="4"/>
                  </a:lnTo>
                  <a:lnTo>
                    <a:pt x="149" y="4"/>
                  </a:lnTo>
                  <a:lnTo>
                    <a:pt x="149" y="4"/>
                  </a:lnTo>
                  <a:lnTo>
                    <a:pt x="142" y="4"/>
                  </a:lnTo>
                  <a:lnTo>
                    <a:pt x="133" y="4"/>
                  </a:lnTo>
                  <a:lnTo>
                    <a:pt x="133" y="4"/>
                  </a:lnTo>
                  <a:lnTo>
                    <a:pt x="90" y="4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6" y="17"/>
                  </a:lnTo>
                  <a:lnTo>
                    <a:pt x="10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Freeform 157">
              <a:extLst>
                <a:ext uri="{FF2B5EF4-FFF2-40B4-BE49-F238E27FC236}">
                  <a16:creationId xmlns:a16="http://schemas.microsoft.com/office/drawing/2014/main" xmlns="" id="{7382D8ED-6417-F44A-9B5C-DB332F610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" y="837"/>
              <a:ext cx="29" cy="17"/>
            </a:xfrm>
            <a:custGeom>
              <a:avLst/>
              <a:gdLst>
                <a:gd name="T0" fmla="*/ 3 w 45"/>
                <a:gd name="T1" fmla="*/ 26 h 26"/>
                <a:gd name="T2" fmla="*/ 3 w 45"/>
                <a:gd name="T3" fmla="*/ 26 h 26"/>
                <a:gd name="T4" fmla="*/ 3 w 45"/>
                <a:gd name="T5" fmla="*/ 26 h 26"/>
                <a:gd name="T6" fmla="*/ 3 w 45"/>
                <a:gd name="T7" fmla="*/ 26 h 26"/>
                <a:gd name="T8" fmla="*/ 7 w 45"/>
                <a:gd name="T9" fmla="*/ 26 h 26"/>
                <a:gd name="T10" fmla="*/ 7 w 45"/>
                <a:gd name="T11" fmla="*/ 26 h 26"/>
                <a:gd name="T12" fmla="*/ 26 w 45"/>
                <a:gd name="T13" fmla="*/ 16 h 26"/>
                <a:gd name="T14" fmla="*/ 45 w 45"/>
                <a:gd name="T15" fmla="*/ 3 h 26"/>
                <a:gd name="T16" fmla="*/ 45 w 45"/>
                <a:gd name="T17" fmla="*/ 3 h 26"/>
                <a:gd name="T18" fmla="*/ 45 w 45"/>
                <a:gd name="T19" fmla="*/ 3 h 26"/>
                <a:gd name="T20" fmla="*/ 42 w 45"/>
                <a:gd name="T21" fmla="*/ 0 h 26"/>
                <a:gd name="T22" fmla="*/ 42 w 45"/>
                <a:gd name="T23" fmla="*/ 0 h 26"/>
                <a:gd name="T24" fmla="*/ 33 w 45"/>
                <a:gd name="T25" fmla="*/ 0 h 26"/>
                <a:gd name="T26" fmla="*/ 26 w 45"/>
                <a:gd name="T27" fmla="*/ 3 h 26"/>
                <a:gd name="T28" fmla="*/ 10 w 45"/>
                <a:gd name="T29" fmla="*/ 13 h 26"/>
                <a:gd name="T30" fmla="*/ 10 w 45"/>
                <a:gd name="T31" fmla="*/ 13 h 26"/>
                <a:gd name="T32" fmla="*/ 7 w 45"/>
                <a:gd name="T33" fmla="*/ 20 h 26"/>
                <a:gd name="T34" fmla="*/ 0 w 45"/>
                <a:gd name="T35" fmla="*/ 26 h 26"/>
                <a:gd name="T36" fmla="*/ 0 w 45"/>
                <a:gd name="T37" fmla="*/ 26 h 26"/>
                <a:gd name="T38" fmla="*/ 0 w 45"/>
                <a:gd name="T39" fmla="*/ 26 h 26"/>
                <a:gd name="T40" fmla="*/ 3 w 45"/>
                <a:gd name="T41" fmla="*/ 26 h 26"/>
                <a:gd name="T42" fmla="*/ 3 w 45"/>
                <a:gd name="T43" fmla="*/ 26 h 26"/>
                <a:gd name="T44" fmla="*/ 3 w 45"/>
                <a:gd name="T4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26">
                  <a:moveTo>
                    <a:pt x="3" y="26"/>
                  </a:move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26" y="16"/>
                  </a:lnTo>
                  <a:lnTo>
                    <a:pt x="45" y="3"/>
                  </a:lnTo>
                  <a:lnTo>
                    <a:pt x="45" y="3"/>
                  </a:lnTo>
                  <a:lnTo>
                    <a:pt x="45" y="3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3" y="0"/>
                  </a:lnTo>
                  <a:lnTo>
                    <a:pt x="26" y="3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7" y="2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" name="Freeform 158">
              <a:extLst>
                <a:ext uri="{FF2B5EF4-FFF2-40B4-BE49-F238E27FC236}">
                  <a16:creationId xmlns:a16="http://schemas.microsoft.com/office/drawing/2014/main" xmlns="" id="{583A2D26-F4D6-0241-9C65-537908442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" y="845"/>
              <a:ext cx="62" cy="4"/>
            </a:xfrm>
            <a:custGeom>
              <a:avLst/>
              <a:gdLst>
                <a:gd name="T0" fmla="*/ 3 w 97"/>
                <a:gd name="T1" fmla="*/ 7 h 7"/>
                <a:gd name="T2" fmla="*/ 51 w 97"/>
                <a:gd name="T3" fmla="*/ 7 h 7"/>
                <a:gd name="T4" fmla="*/ 97 w 97"/>
                <a:gd name="T5" fmla="*/ 7 h 7"/>
                <a:gd name="T6" fmla="*/ 97 w 97"/>
                <a:gd name="T7" fmla="*/ 7 h 7"/>
                <a:gd name="T8" fmla="*/ 97 w 97"/>
                <a:gd name="T9" fmla="*/ 7 h 7"/>
                <a:gd name="T10" fmla="*/ 97 w 97"/>
                <a:gd name="T11" fmla="*/ 7 h 7"/>
                <a:gd name="T12" fmla="*/ 58 w 97"/>
                <a:gd name="T13" fmla="*/ 0 h 7"/>
                <a:gd name="T14" fmla="*/ 19 w 97"/>
                <a:gd name="T15" fmla="*/ 0 h 7"/>
                <a:gd name="T16" fmla="*/ 19 w 97"/>
                <a:gd name="T17" fmla="*/ 0 h 7"/>
                <a:gd name="T18" fmla="*/ 9 w 97"/>
                <a:gd name="T19" fmla="*/ 3 h 7"/>
                <a:gd name="T20" fmla="*/ 0 w 97"/>
                <a:gd name="T21" fmla="*/ 3 h 7"/>
                <a:gd name="T22" fmla="*/ 0 w 97"/>
                <a:gd name="T23" fmla="*/ 3 h 7"/>
                <a:gd name="T24" fmla="*/ 0 w 97"/>
                <a:gd name="T25" fmla="*/ 3 h 7"/>
                <a:gd name="T26" fmla="*/ 0 w 97"/>
                <a:gd name="T27" fmla="*/ 7 h 7"/>
                <a:gd name="T28" fmla="*/ 0 w 97"/>
                <a:gd name="T29" fmla="*/ 7 h 7"/>
                <a:gd name="T30" fmla="*/ 3 w 97"/>
                <a:gd name="T31" fmla="*/ 7 h 7"/>
                <a:gd name="T32" fmla="*/ 3 w 97"/>
                <a:gd name="T3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7">
                  <a:moveTo>
                    <a:pt x="3" y="7"/>
                  </a:moveTo>
                  <a:lnTo>
                    <a:pt x="51" y="7"/>
                  </a:lnTo>
                  <a:lnTo>
                    <a:pt x="97" y="7"/>
                  </a:lnTo>
                  <a:lnTo>
                    <a:pt x="97" y="7"/>
                  </a:lnTo>
                  <a:lnTo>
                    <a:pt x="97" y="7"/>
                  </a:lnTo>
                  <a:lnTo>
                    <a:pt x="97" y="7"/>
                  </a:lnTo>
                  <a:lnTo>
                    <a:pt x="58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9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" name="Freeform 159">
              <a:extLst>
                <a:ext uri="{FF2B5EF4-FFF2-40B4-BE49-F238E27FC236}">
                  <a16:creationId xmlns:a16="http://schemas.microsoft.com/office/drawing/2014/main" xmlns="" id="{729E6553-9A4C-AE42-944B-832CB3181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" y="824"/>
              <a:ext cx="117" cy="25"/>
            </a:xfrm>
            <a:custGeom>
              <a:avLst/>
              <a:gdLst>
                <a:gd name="T0" fmla="*/ 0 w 182"/>
                <a:gd name="T1" fmla="*/ 39 h 39"/>
                <a:gd name="T2" fmla="*/ 4 w 182"/>
                <a:gd name="T3" fmla="*/ 35 h 39"/>
                <a:gd name="T4" fmla="*/ 10 w 182"/>
                <a:gd name="T5" fmla="*/ 32 h 39"/>
                <a:gd name="T6" fmla="*/ 10 w 182"/>
                <a:gd name="T7" fmla="*/ 32 h 39"/>
                <a:gd name="T8" fmla="*/ 26 w 182"/>
                <a:gd name="T9" fmla="*/ 22 h 39"/>
                <a:gd name="T10" fmla="*/ 39 w 182"/>
                <a:gd name="T11" fmla="*/ 13 h 39"/>
                <a:gd name="T12" fmla="*/ 39 w 182"/>
                <a:gd name="T13" fmla="*/ 13 h 39"/>
                <a:gd name="T14" fmla="*/ 75 w 182"/>
                <a:gd name="T15" fmla="*/ 9 h 39"/>
                <a:gd name="T16" fmla="*/ 110 w 182"/>
                <a:gd name="T17" fmla="*/ 6 h 39"/>
                <a:gd name="T18" fmla="*/ 110 w 182"/>
                <a:gd name="T19" fmla="*/ 6 h 39"/>
                <a:gd name="T20" fmla="*/ 130 w 182"/>
                <a:gd name="T21" fmla="*/ 9 h 39"/>
                <a:gd name="T22" fmla="*/ 152 w 182"/>
                <a:gd name="T23" fmla="*/ 9 h 39"/>
                <a:gd name="T24" fmla="*/ 152 w 182"/>
                <a:gd name="T25" fmla="*/ 9 h 39"/>
                <a:gd name="T26" fmla="*/ 165 w 182"/>
                <a:gd name="T27" fmla="*/ 9 h 39"/>
                <a:gd name="T28" fmla="*/ 178 w 182"/>
                <a:gd name="T29" fmla="*/ 9 h 39"/>
                <a:gd name="T30" fmla="*/ 178 w 182"/>
                <a:gd name="T31" fmla="*/ 9 h 39"/>
                <a:gd name="T32" fmla="*/ 178 w 182"/>
                <a:gd name="T33" fmla="*/ 6 h 39"/>
                <a:gd name="T34" fmla="*/ 182 w 182"/>
                <a:gd name="T35" fmla="*/ 6 h 39"/>
                <a:gd name="T36" fmla="*/ 182 w 182"/>
                <a:gd name="T37" fmla="*/ 6 h 39"/>
                <a:gd name="T38" fmla="*/ 182 w 182"/>
                <a:gd name="T39" fmla="*/ 6 h 39"/>
                <a:gd name="T40" fmla="*/ 182 w 182"/>
                <a:gd name="T41" fmla="*/ 6 h 39"/>
                <a:gd name="T42" fmla="*/ 140 w 182"/>
                <a:gd name="T43" fmla="*/ 3 h 39"/>
                <a:gd name="T44" fmla="*/ 97 w 182"/>
                <a:gd name="T45" fmla="*/ 0 h 39"/>
                <a:gd name="T46" fmla="*/ 97 w 182"/>
                <a:gd name="T47" fmla="*/ 0 h 39"/>
                <a:gd name="T48" fmla="*/ 59 w 182"/>
                <a:gd name="T49" fmla="*/ 3 h 39"/>
                <a:gd name="T50" fmla="*/ 39 w 182"/>
                <a:gd name="T51" fmla="*/ 6 h 39"/>
                <a:gd name="T52" fmla="*/ 20 w 182"/>
                <a:gd name="T53" fmla="*/ 16 h 39"/>
                <a:gd name="T54" fmla="*/ 20 w 182"/>
                <a:gd name="T55" fmla="*/ 16 h 39"/>
                <a:gd name="T56" fmla="*/ 10 w 182"/>
                <a:gd name="T57" fmla="*/ 26 h 39"/>
                <a:gd name="T58" fmla="*/ 0 w 182"/>
                <a:gd name="T59" fmla="*/ 35 h 39"/>
                <a:gd name="T60" fmla="*/ 0 w 182"/>
                <a:gd name="T61" fmla="*/ 35 h 39"/>
                <a:gd name="T62" fmla="*/ 0 w 182"/>
                <a:gd name="T63" fmla="*/ 39 h 39"/>
                <a:gd name="T64" fmla="*/ 0 w 182"/>
                <a:gd name="T65" fmla="*/ 39 h 39"/>
                <a:gd name="T66" fmla="*/ 0 w 182"/>
                <a:gd name="T6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2" h="39">
                  <a:moveTo>
                    <a:pt x="0" y="39"/>
                  </a:moveTo>
                  <a:lnTo>
                    <a:pt x="4" y="35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26" y="22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75" y="9"/>
                  </a:lnTo>
                  <a:lnTo>
                    <a:pt x="110" y="6"/>
                  </a:lnTo>
                  <a:lnTo>
                    <a:pt x="110" y="6"/>
                  </a:lnTo>
                  <a:lnTo>
                    <a:pt x="130" y="9"/>
                  </a:lnTo>
                  <a:lnTo>
                    <a:pt x="152" y="9"/>
                  </a:lnTo>
                  <a:lnTo>
                    <a:pt x="152" y="9"/>
                  </a:lnTo>
                  <a:lnTo>
                    <a:pt x="165" y="9"/>
                  </a:lnTo>
                  <a:lnTo>
                    <a:pt x="178" y="9"/>
                  </a:lnTo>
                  <a:lnTo>
                    <a:pt x="178" y="9"/>
                  </a:lnTo>
                  <a:lnTo>
                    <a:pt x="178" y="6"/>
                  </a:lnTo>
                  <a:lnTo>
                    <a:pt x="182" y="6"/>
                  </a:lnTo>
                  <a:lnTo>
                    <a:pt x="182" y="6"/>
                  </a:lnTo>
                  <a:lnTo>
                    <a:pt x="182" y="6"/>
                  </a:lnTo>
                  <a:lnTo>
                    <a:pt x="182" y="6"/>
                  </a:lnTo>
                  <a:lnTo>
                    <a:pt x="140" y="3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59" y="3"/>
                  </a:lnTo>
                  <a:lnTo>
                    <a:pt x="39" y="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0" y="26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" name="Freeform 160">
              <a:extLst>
                <a:ext uri="{FF2B5EF4-FFF2-40B4-BE49-F238E27FC236}">
                  <a16:creationId xmlns:a16="http://schemas.microsoft.com/office/drawing/2014/main" xmlns="" id="{62F060A8-5013-CB4E-BEA7-D4724CA8B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" y="837"/>
              <a:ext cx="68" cy="8"/>
            </a:xfrm>
            <a:custGeom>
              <a:avLst/>
              <a:gdLst>
                <a:gd name="T0" fmla="*/ 94 w 107"/>
                <a:gd name="T1" fmla="*/ 13 h 13"/>
                <a:gd name="T2" fmla="*/ 107 w 107"/>
                <a:gd name="T3" fmla="*/ 13 h 13"/>
                <a:gd name="T4" fmla="*/ 107 w 107"/>
                <a:gd name="T5" fmla="*/ 13 h 13"/>
                <a:gd name="T6" fmla="*/ 90 w 107"/>
                <a:gd name="T7" fmla="*/ 7 h 13"/>
                <a:gd name="T8" fmla="*/ 71 w 107"/>
                <a:gd name="T9" fmla="*/ 3 h 13"/>
                <a:gd name="T10" fmla="*/ 32 w 107"/>
                <a:gd name="T11" fmla="*/ 0 h 13"/>
                <a:gd name="T12" fmla="*/ 32 w 107"/>
                <a:gd name="T13" fmla="*/ 0 h 13"/>
                <a:gd name="T14" fmla="*/ 16 w 107"/>
                <a:gd name="T15" fmla="*/ 3 h 13"/>
                <a:gd name="T16" fmla="*/ 0 w 107"/>
                <a:gd name="T17" fmla="*/ 3 h 13"/>
                <a:gd name="T18" fmla="*/ 0 w 107"/>
                <a:gd name="T19" fmla="*/ 3 h 13"/>
                <a:gd name="T20" fmla="*/ 0 w 107"/>
                <a:gd name="T21" fmla="*/ 7 h 13"/>
                <a:gd name="T22" fmla="*/ 3 w 107"/>
                <a:gd name="T23" fmla="*/ 10 h 13"/>
                <a:gd name="T24" fmla="*/ 3 w 107"/>
                <a:gd name="T25" fmla="*/ 10 h 13"/>
                <a:gd name="T26" fmla="*/ 42 w 107"/>
                <a:gd name="T27" fmla="*/ 10 h 13"/>
                <a:gd name="T28" fmla="*/ 61 w 107"/>
                <a:gd name="T29" fmla="*/ 10 h 13"/>
                <a:gd name="T30" fmla="*/ 84 w 107"/>
                <a:gd name="T31" fmla="*/ 13 h 13"/>
                <a:gd name="T32" fmla="*/ 84 w 107"/>
                <a:gd name="T33" fmla="*/ 13 h 13"/>
                <a:gd name="T34" fmla="*/ 94 w 107"/>
                <a:gd name="T35" fmla="*/ 13 h 13"/>
                <a:gd name="T36" fmla="*/ 94 w 107"/>
                <a:gd name="T3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" h="13">
                  <a:moveTo>
                    <a:pt x="94" y="13"/>
                  </a:moveTo>
                  <a:lnTo>
                    <a:pt x="107" y="13"/>
                  </a:lnTo>
                  <a:lnTo>
                    <a:pt x="107" y="13"/>
                  </a:lnTo>
                  <a:lnTo>
                    <a:pt x="90" y="7"/>
                  </a:lnTo>
                  <a:lnTo>
                    <a:pt x="71" y="3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16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42" y="10"/>
                  </a:lnTo>
                  <a:lnTo>
                    <a:pt x="61" y="10"/>
                  </a:lnTo>
                  <a:lnTo>
                    <a:pt x="84" y="13"/>
                  </a:lnTo>
                  <a:lnTo>
                    <a:pt x="84" y="13"/>
                  </a:lnTo>
                  <a:lnTo>
                    <a:pt x="94" y="13"/>
                  </a:lnTo>
                  <a:lnTo>
                    <a:pt x="94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" name="Freeform 161">
              <a:extLst>
                <a:ext uri="{FF2B5EF4-FFF2-40B4-BE49-F238E27FC236}">
                  <a16:creationId xmlns:a16="http://schemas.microsoft.com/office/drawing/2014/main" xmlns="" id="{B432D900-1A96-BB40-85FE-B0E61DEFF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3" y="807"/>
              <a:ext cx="32" cy="10"/>
            </a:xfrm>
            <a:custGeom>
              <a:avLst/>
              <a:gdLst>
                <a:gd name="T0" fmla="*/ 7 w 49"/>
                <a:gd name="T1" fmla="*/ 16 h 16"/>
                <a:gd name="T2" fmla="*/ 7 w 49"/>
                <a:gd name="T3" fmla="*/ 16 h 16"/>
                <a:gd name="T4" fmla="*/ 7 w 49"/>
                <a:gd name="T5" fmla="*/ 16 h 16"/>
                <a:gd name="T6" fmla="*/ 7 w 49"/>
                <a:gd name="T7" fmla="*/ 10 h 16"/>
                <a:gd name="T8" fmla="*/ 7 w 49"/>
                <a:gd name="T9" fmla="*/ 10 h 16"/>
                <a:gd name="T10" fmla="*/ 17 w 49"/>
                <a:gd name="T11" fmla="*/ 6 h 16"/>
                <a:gd name="T12" fmla="*/ 26 w 49"/>
                <a:gd name="T13" fmla="*/ 6 h 16"/>
                <a:gd name="T14" fmla="*/ 36 w 49"/>
                <a:gd name="T15" fmla="*/ 6 h 16"/>
                <a:gd name="T16" fmla="*/ 46 w 49"/>
                <a:gd name="T17" fmla="*/ 3 h 16"/>
                <a:gd name="T18" fmla="*/ 46 w 49"/>
                <a:gd name="T19" fmla="*/ 3 h 16"/>
                <a:gd name="T20" fmla="*/ 49 w 49"/>
                <a:gd name="T21" fmla="*/ 3 h 16"/>
                <a:gd name="T22" fmla="*/ 49 w 49"/>
                <a:gd name="T23" fmla="*/ 3 h 16"/>
                <a:gd name="T24" fmla="*/ 49 w 49"/>
                <a:gd name="T25" fmla="*/ 3 h 16"/>
                <a:gd name="T26" fmla="*/ 26 w 49"/>
                <a:gd name="T27" fmla="*/ 0 h 16"/>
                <a:gd name="T28" fmla="*/ 0 w 49"/>
                <a:gd name="T29" fmla="*/ 3 h 16"/>
                <a:gd name="T30" fmla="*/ 0 w 49"/>
                <a:gd name="T31" fmla="*/ 3 h 16"/>
                <a:gd name="T32" fmla="*/ 0 w 49"/>
                <a:gd name="T33" fmla="*/ 10 h 16"/>
                <a:gd name="T34" fmla="*/ 4 w 49"/>
                <a:gd name="T35" fmla="*/ 16 h 16"/>
                <a:gd name="T36" fmla="*/ 4 w 49"/>
                <a:gd name="T37" fmla="*/ 16 h 16"/>
                <a:gd name="T38" fmla="*/ 7 w 49"/>
                <a:gd name="T39" fmla="*/ 16 h 16"/>
                <a:gd name="T40" fmla="*/ 7 w 49"/>
                <a:gd name="T4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16">
                  <a:moveTo>
                    <a:pt x="7" y="16"/>
                  </a:moveTo>
                  <a:lnTo>
                    <a:pt x="7" y="16"/>
                  </a:lnTo>
                  <a:lnTo>
                    <a:pt x="7" y="16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7" y="6"/>
                  </a:lnTo>
                  <a:lnTo>
                    <a:pt x="26" y="6"/>
                  </a:lnTo>
                  <a:lnTo>
                    <a:pt x="36" y="6"/>
                  </a:lnTo>
                  <a:lnTo>
                    <a:pt x="46" y="3"/>
                  </a:lnTo>
                  <a:lnTo>
                    <a:pt x="46" y="3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26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7" y="16"/>
                  </a:lnTo>
                  <a:lnTo>
                    <a:pt x="7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" name="Freeform 162">
              <a:extLst>
                <a:ext uri="{FF2B5EF4-FFF2-40B4-BE49-F238E27FC236}">
                  <a16:creationId xmlns:a16="http://schemas.microsoft.com/office/drawing/2014/main" xmlns="" id="{C13F47FD-7E62-DA45-884A-21634DFA3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" y="799"/>
              <a:ext cx="18" cy="16"/>
            </a:xfrm>
            <a:custGeom>
              <a:avLst/>
              <a:gdLst>
                <a:gd name="T0" fmla="*/ 16 w 29"/>
                <a:gd name="T1" fmla="*/ 23 h 23"/>
                <a:gd name="T2" fmla="*/ 23 w 29"/>
                <a:gd name="T3" fmla="*/ 23 h 23"/>
                <a:gd name="T4" fmla="*/ 26 w 29"/>
                <a:gd name="T5" fmla="*/ 20 h 23"/>
                <a:gd name="T6" fmla="*/ 26 w 29"/>
                <a:gd name="T7" fmla="*/ 20 h 23"/>
                <a:gd name="T8" fmla="*/ 29 w 29"/>
                <a:gd name="T9" fmla="*/ 20 h 23"/>
                <a:gd name="T10" fmla="*/ 29 w 29"/>
                <a:gd name="T11" fmla="*/ 16 h 23"/>
                <a:gd name="T12" fmla="*/ 29 w 29"/>
                <a:gd name="T13" fmla="*/ 16 h 23"/>
                <a:gd name="T14" fmla="*/ 29 w 29"/>
                <a:gd name="T15" fmla="*/ 16 h 23"/>
                <a:gd name="T16" fmla="*/ 26 w 29"/>
                <a:gd name="T17" fmla="*/ 16 h 23"/>
                <a:gd name="T18" fmla="*/ 26 w 29"/>
                <a:gd name="T19" fmla="*/ 16 h 23"/>
                <a:gd name="T20" fmla="*/ 26 w 29"/>
                <a:gd name="T21" fmla="*/ 13 h 23"/>
                <a:gd name="T22" fmla="*/ 26 w 29"/>
                <a:gd name="T23" fmla="*/ 7 h 23"/>
                <a:gd name="T24" fmla="*/ 26 w 29"/>
                <a:gd name="T25" fmla="*/ 7 h 23"/>
                <a:gd name="T26" fmla="*/ 23 w 29"/>
                <a:gd name="T27" fmla="*/ 3 h 23"/>
                <a:gd name="T28" fmla="*/ 19 w 29"/>
                <a:gd name="T29" fmla="*/ 3 h 23"/>
                <a:gd name="T30" fmla="*/ 19 w 29"/>
                <a:gd name="T31" fmla="*/ 3 h 23"/>
                <a:gd name="T32" fmla="*/ 16 w 29"/>
                <a:gd name="T33" fmla="*/ 3 h 23"/>
                <a:gd name="T34" fmla="*/ 13 w 29"/>
                <a:gd name="T35" fmla="*/ 3 h 23"/>
                <a:gd name="T36" fmla="*/ 13 w 29"/>
                <a:gd name="T37" fmla="*/ 3 h 23"/>
                <a:gd name="T38" fmla="*/ 13 w 29"/>
                <a:gd name="T39" fmla="*/ 0 h 23"/>
                <a:gd name="T40" fmla="*/ 13 w 29"/>
                <a:gd name="T41" fmla="*/ 0 h 23"/>
                <a:gd name="T42" fmla="*/ 13 w 29"/>
                <a:gd name="T43" fmla="*/ 0 h 23"/>
                <a:gd name="T44" fmla="*/ 13 w 29"/>
                <a:gd name="T45" fmla="*/ 0 h 23"/>
                <a:gd name="T46" fmla="*/ 3 w 29"/>
                <a:gd name="T47" fmla="*/ 10 h 23"/>
                <a:gd name="T48" fmla="*/ 0 w 29"/>
                <a:gd name="T49" fmla="*/ 16 h 23"/>
                <a:gd name="T50" fmla="*/ 0 w 29"/>
                <a:gd name="T51" fmla="*/ 16 h 23"/>
                <a:gd name="T52" fmla="*/ 0 w 29"/>
                <a:gd name="T53" fmla="*/ 20 h 23"/>
                <a:gd name="T54" fmla="*/ 3 w 29"/>
                <a:gd name="T55" fmla="*/ 20 h 23"/>
                <a:gd name="T56" fmla="*/ 3 w 29"/>
                <a:gd name="T57" fmla="*/ 20 h 23"/>
                <a:gd name="T58" fmla="*/ 13 w 29"/>
                <a:gd name="T59" fmla="*/ 16 h 23"/>
                <a:gd name="T60" fmla="*/ 13 w 29"/>
                <a:gd name="T61" fmla="*/ 16 h 23"/>
                <a:gd name="T62" fmla="*/ 13 w 29"/>
                <a:gd name="T63" fmla="*/ 20 h 23"/>
                <a:gd name="T64" fmla="*/ 16 w 29"/>
                <a:gd name="T65" fmla="*/ 23 h 23"/>
                <a:gd name="T66" fmla="*/ 16 w 29"/>
                <a:gd name="T67" fmla="*/ 23 h 23"/>
                <a:gd name="T68" fmla="*/ 16 w 29"/>
                <a:gd name="T6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" h="23">
                  <a:moveTo>
                    <a:pt x="16" y="23"/>
                  </a:moveTo>
                  <a:lnTo>
                    <a:pt x="23" y="23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9" y="20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3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3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6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3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20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6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" name="Freeform 163">
              <a:extLst>
                <a:ext uri="{FF2B5EF4-FFF2-40B4-BE49-F238E27FC236}">
                  <a16:creationId xmlns:a16="http://schemas.microsoft.com/office/drawing/2014/main" xmlns="" id="{743C14AA-F128-724C-996E-63A028184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1" y="798"/>
              <a:ext cx="50" cy="9"/>
            </a:xfrm>
            <a:custGeom>
              <a:avLst/>
              <a:gdLst>
                <a:gd name="T0" fmla="*/ 13 w 78"/>
                <a:gd name="T1" fmla="*/ 13 h 13"/>
                <a:gd name="T2" fmla="*/ 45 w 78"/>
                <a:gd name="T3" fmla="*/ 10 h 13"/>
                <a:gd name="T4" fmla="*/ 61 w 78"/>
                <a:gd name="T5" fmla="*/ 10 h 13"/>
                <a:gd name="T6" fmla="*/ 78 w 78"/>
                <a:gd name="T7" fmla="*/ 3 h 13"/>
                <a:gd name="T8" fmla="*/ 78 w 78"/>
                <a:gd name="T9" fmla="*/ 3 h 13"/>
                <a:gd name="T10" fmla="*/ 61 w 78"/>
                <a:gd name="T11" fmla="*/ 0 h 13"/>
                <a:gd name="T12" fmla="*/ 42 w 78"/>
                <a:gd name="T13" fmla="*/ 0 h 13"/>
                <a:gd name="T14" fmla="*/ 6 w 78"/>
                <a:gd name="T15" fmla="*/ 3 h 13"/>
                <a:gd name="T16" fmla="*/ 6 w 78"/>
                <a:gd name="T17" fmla="*/ 3 h 13"/>
                <a:gd name="T18" fmla="*/ 6 w 78"/>
                <a:gd name="T19" fmla="*/ 3 h 13"/>
                <a:gd name="T20" fmla="*/ 6 w 78"/>
                <a:gd name="T21" fmla="*/ 3 h 13"/>
                <a:gd name="T22" fmla="*/ 3 w 78"/>
                <a:gd name="T23" fmla="*/ 3 h 13"/>
                <a:gd name="T24" fmla="*/ 0 w 78"/>
                <a:gd name="T25" fmla="*/ 0 h 13"/>
                <a:gd name="T26" fmla="*/ 0 w 78"/>
                <a:gd name="T27" fmla="*/ 0 h 13"/>
                <a:gd name="T28" fmla="*/ 0 w 78"/>
                <a:gd name="T29" fmla="*/ 0 h 13"/>
                <a:gd name="T30" fmla="*/ 0 w 78"/>
                <a:gd name="T31" fmla="*/ 0 h 13"/>
                <a:gd name="T32" fmla="*/ 3 w 78"/>
                <a:gd name="T33" fmla="*/ 6 h 13"/>
                <a:gd name="T34" fmla="*/ 13 w 78"/>
                <a:gd name="T35" fmla="*/ 13 h 13"/>
                <a:gd name="T36" fmla="*/ 13 w 78"/>
                <a:gd name="T3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13">
                  <a:moveTo>
                    <a:pt x="13" y="13"/>
                  </a:moveTo>
                  <a:lnTo>
                    <a:pt x="45" y="10"/>
                  </a:lnTo>
                  <a:lnTo>
                    <a:pt x="61" y="10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61" y="0"/>
                  </a:lnTo>
                  <a:lnTo>
                    <a:pt x="42" y="0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6"/>
                  </a:ln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Freeform 164">
              <a:extLst>
                <a:ext uri="{FF2B5EF4-FFF2-40B4-BE49-F238E27FC236}">
                  <a16:creationId xmlns:a16="http://schemas.microsoft.com/office/drawing/2014/main" xmlns="" id="{D475EBFE-692C-6A41-B766-E6559C631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8" y="685"/>
              <a:ext cx="43" cy="108"/>
            </a:xfrm>
            <a:custGeom>
              <a:avLst/>
              <a:gdLst>
                <a:gd name="T0" fmla="*/ 0 w 68"/>
                <a:gd name="T1" fmla="*/ 161 h 161"/>
                <a:gd name="T2" fmla="*/ 6 w 68"/>
                <a:gd name="T3" fmla="*/ 149 h 161"/>
                <a:gd name="T4" fmla="*/ 13 w 68"/>
                <a:gd name="T5" fmla="*/ 132 h 161"/>
                <a:gd name="T6" fmla="*/ 13 w 68"/>
                <a:gd name="T7" fmla="*/ 132 h 161"/>
                <a:gd name="T8" fmla="*/ 23 w 68"/>
                <a:gd name="T9" fmla="*/ 100 h 161"/>
                <a:gd name="T10" fmla="*/ 26 w 68"/>
                <a:gd name="T11" fmla="*/ 84 h 161"/>
                <a:gd name="T12" fmla="*/ 36 w 68"/>
                <a:gd name="T13" fmla="*/ 68 h 161"/>
                <a:gd name="T14" fmla="*/ 36 w 68"/>
                <a:gd name="T15" fmla="*/ 68 h 161"/>
                <a:gd name="T16" fmla="*/ 49 w 68"/>
                <a:gd name="T17" fmla="*/ 39 h 161"/>
                <a:gd name="T18" fmla="*/ 65 w 68"/>
                <a:gd name="T19" fmla="*/ 13 h 161"/>
                <a:gd name="T20" fmla="*/ 65 w 68"/>
                <a:gd name="T21" fmla="*/ 13 h 161"/>
                <a:gd name="T22" fmla="*/ 68 w 68"/>
                <a:gd name="T23" fmla="*/ 6 h 161"/>
                <a:gd name="T24" fmla="*/ 68 w 68"/>
                <a:gd name="T25" fmla="*/ 3 h 161"/>
                <a:gd name="T26" fmla="*/ 68 w 68"/>
                <a:gd name="T27" fmla="*/ 3 h 161"/>
                <a:gd name="T28" fmla="*/ 65 w 68"/>
                <a:gd name="T29" fmla="*/ 0 h 161"/>
                <a:gd name="T30" fmla="*/ 61 w 68"/>
                <a:gd name="T31" fmla="*/ 0 h 161"/>
                <a:gd name="T32" fmla="*/ 61 w 68"/>
                <a:gd name="T33" fmla="*/ 0 h 161"/>
                <a:gd name="T34" fmla="*/ 61 w 68"/>
                <a:gd name="T35" fmla="*/ 0 h 161"/>
                <a:gd name="T36" fmla="*/ 61 w 68"/>
                <a:gd name="T37" fmla="*/ 0 h 161"/>
                <a:gd name="T38" fmla="*/ 45 w 68"/>
                <a:gd name="T39" fmla="*/ 29 h 161"/>
                <a:gd name="T40" fmla="*/ 29 w 68"/>
                <a:gd name="T41" fmla="*/ 58 h 161"/>
                <a:gd name="T42" fmla="*/ 29 w 68"/>
                <a:gd name="T43" fmla="*/ 58 h 161"/>
                <a:gd name="T44" fmla="*/ 26 w 68"/>
                <a:gd name="T45" fmla="*/ 68 h 161"/>
                <a:gd name="T46" fmla="*/ 23 w 68"/>
                <a:gd name="T47" fmla="*/ 77 h 161"/>
                <a:gd name="T48" fmla="*/ 23 w 68"/>
                <a:gd name="T49" fmla="*/ 77 h 161"/>
                <a:gd name="T50" fmla="*/ 19 w 68"/>
                <a:gd name="T51" fmla="*/ 84 h 161"/>
                <a:gd name="T52" fmla="*/ 19 w 68"/>
                <a:gd name="T53" fmla="*/ 84 h 161"/>
                <a:gd name="T54" fmla="*/ 19 w 68"/>
                <a:gd name="T55" fmla="*/ 87 h 161"/>
                <a:gd name="T56" fmla="*/ 16 w 68"/>
                <a:gd name="T57" fmla="*/ 90 h 161"/>
                <a:gd name="T58" fmla="*/ 16 w 68"/>
                <a:gd name="T59" fmla="*/ 90 h 161"/>
                <a:gd name="T60" fmla="*/ 16 w 68"/>
                <a:gd name="T61" fmla="*/ 100 h 161"/>
                <a:gd name="T62" fmla="*/ 16 w 68"/>
                <a:gd name="T63" fmla="*/ 100 h 161"/>
                <a:gd name="T64" fmla="*/ 13 w 68"/>
                <a:gd name="T65" fmla="*/ 110 h 161"/>
                <a:gd name="T66" fmla="*/ 10 w 68"/>
                <a:gd name="T67" fmla="*/ 116 h 161"/>
                <a:gd name="T68" fmla="*/ 10 w 68"/>
                <a:gd name="T69" fmla="*/ 116 h 161"/>
                <a:gd name="T70" fmla="*/ 3 w 68"/>
                <a:gd name="T71" fmla="*/ 139 h 161"/>
                <a:gd name="T72" fmla="*/ 0 w 68"/>
                <a:gd name="T73" fmla="*/ 158 h 161"/>
                <a:gd name="T74" fmla="*/ 0 w 68"/>
                <a:gd name="T75" fmla="*/ 158 h 161"/>
                <a:gd name="T76" fmla="*/ 0 w 68"/>
                <a:gd name="T77" fmla="*/ 161 h 161"/>
                <a:gd name="T78" fmla="*/ 3 w 68"/>
                <a:gd name="T79" fmla="*/ 161 h 161"/>
                <a:gd name="T80" fmla="*/ 0 w 68"/>
                <a:gd name="T8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" h="161">
                  <a:moveTo>
                    <a:pt x="0" y="161"/>
                  </a:moveTo>
                  <a:lnTo>
                    <a:pt x="6" y="149"/>
                  </a:lnTo>
                  <a:lnTo>
                    <a:pt x="13" y="132"/>
                  </a:lnTo>
                  <a:lnTo>
                    <a:pt x="13" y="132"/>
                  </a:lnTo>
                  <a:lnTo>
                    <a:pt x="23" y="100"/>
                  </a:lnTo>
                  <a:lnTo>
                    <a:pt x="26" y="84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49" y="39"/>
                  </a:lnTo>
                  <a:lnTo>
                    <a:pt x="65" y="13"/>
                  </a:lnTo>
                  <a:lnTo>
                    <a:pt x="65" y="13"/>
                  </a:lnTo>
                  <a:lnTo>
                    <a:pt x="68" y="6"/>
                  </a:lnTo>
                  <a:lnTo>
                    <a:pt x="68" y="3"/>
                  </a:lnTo>
                  <a:lnTo>
                    <a:pt x="68" y="3"/>
                  </a:lnTo>
                  <a:lnTo>
                    <a:pt x="65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45" y="29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6" y="68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19" y="84"/>
                  </a:lnTo>
                  <a:lnTo>
                    <a:pt x="19" y="84"/>
                  </a:lnTo>
                  <a:lnTo>
                    <a:pt x="19" y="87"/>
                  </a:lnTo>
                  <a:lnTo>
                    <a:pt x="16" y="90"/>
                  </a:lnTo>
                  <a:lnTo>
                    <a:pt x="16" y="90"/>
                  </a:lnTo>
                  <a:lnTo>
                    <a:pt x="16" y="100"/>
                  </a:lnTo>
                  <a:lnTo>
                    <a:pt x="16" y="100"/>
                  </a:lnTo>
                  <a:lnTo>
                    <a:pt x="13" y="110"/>
                  </a:lnTo>
                  <a:lnTo>
                    <a:pt x="10" y="116"/>
                  </a:lnTo>
                  <a:lnTo>
                    <a:pt x="10" y="116"/>
                  </a:lnTo>
                  <a:lnTo>
                    <a:pt x="3" y="139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61"/>
                  </a:lnTo>
                  <a:lnTo>
                    <a:pt x="3" y="161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" name="Freeform 165">
              <a:extLst>
                <a:ext uri="{FF2B5EF4-FFF2-40B4-BE49-F238E27FC236}">
                  <a16:creationId xmlns:a16="http://schemas.microsoft.com/office/drawing/2014/main" xmlns="" id="{A8EFE8D2-8D40-2C49-A986-0B3A15641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1" y="735"/>
              <a:ext cx="17" cy="50"/>
            </a:xfrm>
            <a:custGeom>
              <a:avLst/>
              <a:gdLst>
                <a:gd name="T0" fmla="*/ 0 w 26"/>
                <a:gd name="T1" fmla="*/ 75 h 75"/>
                <a:gd name="T2" fmla="*/ 7 w 26"/>
                <a:gd name="T3" fmla="*/ 75 h 75"/>
                <a:gd name="T4" fmla="*/ 10 w 26"/>
                <a:gd name="T5" fmla="*/ 68 h 75"/>
                <a:gd name="T6" fmla="*/ 17 w 26"/>
                <a:gd name="T7" fmla="*/ 62 h 75"/>
                <a:gd name="T8" fmla="*/ 17 w 26"/>
                <a:gd name="T9" fmla="*/ 62 h 75"/>
                <a:gd name="T10" fmla="*/ 23 w 26"/>
                <a:gd name="T11" fmla="*/ 45 h 75"/>
                <a:gd name="T12" fmla="*/ 26 w 26"/>
                <a:gd name="T13" fmla="*/ 26 h 75"/>
                <a:gd name="T14" fmla="*/ 26 w 26"/>
                <a:gd name="T15" fmla="*/ 26 h 75"/>
                <a:gd name="T16" fmla="*/ 23 w 26"/>
                <a:gd name="T17" fmla="*/ 16 h 75"/>
                <a:gd name="T18" fmla="*/ 17 w 26"/>
                <a:gd name="T19" fmla="*/ 10 h 75"/>
                <a:gd name="T20" fmla="*/ 17 w 26"/>
                <a:gd name="T21" fmla="*/ 10 h 75"/>
                <a:gd name="T22" fmla="*/ 10 w 26"/>
                <a:gd name="T23" fmla="*/ 7 h 75"/>
                <a:gd name="T24" fmla="*/ 4 w 26"/>
                <a:gd name="T25" fmla="*/ 0 h 75"/>
                <a:gd name="T26" fmla="*/ 4 w 26"/>
                <a:gd name="T27" fmla="*/ 0 h 75"/>
                <a:gd name="T28" fmla="*/ 7 w 26"/>
                <a:gd name="T29" fmla="*/ 7 h 75"/>
                <a:gd name="T30" fmla="*/ 10 w 26"/>
                <a:gd name="T31" fmla="*/ 13 h 75"/>
                <a:gd name="T32" fmla="*/ 10 w 26"/>
                <a:gd name="T33" fmla="*/ 13 h 75"/>
                <a:gd name="T34" fmla="*/ 17 w 26"/>
                <a:gd name="T35" fmla="*/ 23 h 75"/>
                <a:gd name="T36" fmla="*/ 17 w 26"/>
                <a:gd name="T37" fmla="*/ 36 h 75"/>
                <a:gd name="T38" fmla="*/ 17 w 26"/>
                <a:gd name="T39" fmla="*/ 36 h 75"/>
                <a:gd name="T40" fmla="*/ 7 w 26"/>
                <a:gd name="T41" fmla="*/ 55 h 75"/>
                <a:gd name="T42" fmla="*/ 0 w 26"/>
                <a:gd name="T43" fmla="*/ 71 h 75"/>
                <a:gd name="T44" fmla="*/ 0 w 26"/>
                <a:gd name="T45" fmla="*/ 71 h 75"/>
                <a:gd name="T46" fmla="*/ 0 w 26"/>
                <a:gd name="T47" fmla="*/ 75 h 75"/>
                <a:gd name="T48" fmla="*/ 0 w 26"/>
                <a:gd name="T49" fmla="*/ 75 h 75"/>
                <a:gd name="T50" fmla="*/ 0 w 26"/>
                <a:gd name="T51" fmla="*/ 75 h 75"/>
                <a:gd name="T52" fmla="*/ 0 w 26"/>
                <a:gd name="T5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" h="75">
                  <a:moveTo>
                    <a:pt x="0" y="75"/>
                  </a:moveTo>
                  <a:lnTo>
                    <a:pt x="7" y="75"/>
                  </a:lnTo>
                  <a:lnTo>
                    <a:pt x="10" y="68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23" y="45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3" y="16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0" y="7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7"/>
                  </a:lnTo>
                  <a:lnTo>
                    <a:pt x="10" y="13"/>
                  </a:lnTo>
                  <a:lnTo>
                    <a:pt x="10" y="13"/>
                  </a:lnTo>
                  <a:lnTo>
                    <a:pt x="17" y="23"/>
                  </a:lnTo>
                  <a:lnTo>
                    <a:pt x="17" y="36"/>
                  </a:lnTo>
                  <a:lnTo>
                    <a:pt x="17" y="36"/>
                  </a:lnTo>
                  <a:lnTo>
                    <a:pt x="7" y="55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1" name="Freeform 166">
              <a:extLst>
                <a:ext uri="{FF2B5EF4-FFF2-40B4-BE49-F238E27FC236}">
                  <a16:creationId xmlns:a16="http://schemas.microsoft.com/office/drawing/2014/main" xmlns="" id="{0D3ED8BB-A035-9646-AAA7-558F30426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1" y="689"/>
              <a:ext cx="35" cy="93"/>
            </a:xfrm>
            <a:custGeom>
              <a:avLst/>
              <a:gdLst>
                <a:gd name="T0" fmla="*/ 0 w 55"/>
                <a:gd name="T1" fmla="*/ 139 h 139"/>
                <a:gd name="T2" fmla="*/ 6 w 55"/>
                <a:gd name="T3" fmla="*/ 133 h 139"/>
                <a:gd name="T4" fmla="*/ 6 w 55"/>
                <a:gd name="T5" fmla="*/ 130 h 139"/>
                <a:gd name="T6" fmla="*/ 19 w 55"/>
                <a:gd name="T7" fmla="*/ 101 h 139"/>
                <a:gd name="T8" fmla="*/ 35 w 55"/>
                <a:gd name="T9" fmla="*/ 71 h 139"/>
                <a:gd name="T10" fmla="*/ 35 w 55"/>
                <a:gd name="T11" fmla="*/ 71 h 139"/>
                <a:gd name="T12" fmla="*/ 42 w 55"/>
                <a:gd name="T13" fmla="*/ 58 h 139"/>
                <a:gd name="T14" fmla="*/ 48 w 55"/>
                <a:gd name="T15" fmla="*/ 46 h 139"/>
                <a:gd name="T16" fmla="*/ 48 w 55"/>
                <a:gd name="T17" fmla="*/ 46 h 139"/>
                <a:gd name="T18" fmla="*/ 55 w 55"/>
                <a:gd name="T19" fmla="*/ 29 h 139"/>
                <a:gd name="T20" fmla="*/ 55 w 55"/>
                <a:gd name="T21" fmla="*/ 23 h 139"/>
                <a:gd name="T22" fmla="*/ 52 w 55"/>
                <a:gd name="T23" fmla="*/ 13 h 139"/>
                <a:gd name="T24" fmla="*/ 52 w 55"/>
                <a:gd name="T25" fmla="*/ 13 h 139"/>
                <a:gd name="T26" fmla="*/ 45 w 55"/>
                <a:gd name="T27" fmla="*/ 7 h 139"/>
                <a:gd name="T28" fmla="*/ 35 w 55"/>
                <a:gd name="T29" fmla="*/ 0 h 139"/>
                <a:gd name="T30" fmla="*/ 35 w 55"/>
                <a:gd name="T31" fmla="*/ 0 h 139"/>
                <a:gd name="T32" fmla="*/ 35 w 55"/>
                <a:gd name="T33" fmla="*/ 0 h 139"/>
                <a:gd name="T34" fmla="*/ 35 w 55"/>
                <a:gd name="T35" fmla="*/ 0 h 139"/>
                <a:gd name="T36" fmla="*/ 35 w 55"/>
                <a:gd name="T37" fmla="*/ 4 h 139"/>
                <a:gd name="T38" fmla="*/ 35 w 55"/>
                <a:gd name="T39" fmla="*/ 4 h 139"/>
                <a:gd name="T40" fmla="*/ 35 w 55"/>
                <a:gd name="T41" fmla="*/ 4 h 139"/>
                <a:gd name="T42" fmla="*/ 42 w 55"/>
                <a:gd name="T43" fmla="*/ 10 h 139"/>
                <a:gd name="T44" fmla="*/ 42 w 55"/>
                <a:gd name="T45" fmla="*/ 10 h 139"/>
                <a:gd name="T46" fmla="*/ 45 w 55"/>
                <a:gd name="T47" fmla="*/ 13 h 139"/>
                <a:gd name="T48" fmla="*/ 45 w 55"/>
                <a:gd name="T49" fmla="*/ 16 h 139"/>
                <a:gd name="T50" fmla="*/ 45 w 55"/>
                <a:gd name="T51" fmla="*/ 16 h 139"/>
                <a:gd name="T52" fmla="*/ 39 w 55"/>
                <a:gd name="T53" fmla="*/ 33 h 139"/>
                <a:gd name="T54" fmla="*/ 32 w 55"/>
                <a:gd name="T55" fmla="*/ 46 h 139"/>
                <a:gd name="T56" fmla="*/ 32 w 55"/>
                <a:gd name="T57" fmla="*/ 46 h 139"/>
                <a:gd name="T58" fmla="*/ 16 w 55"/>
                <a:gd name="T59" fmla="*/ 75 h 139"/>
                <a:gd name="T60" fmla="*/ 9 w 55"/>
                <a:gd name="T61" fmla="*/ 91 h 139"/>
                <a:gd name="T62" fmla="*/ 6 w 55"/>
                <a:gd name="T63" fmla="*/ 110 h 139"/>
                <a:gd name="T64" fmla="*/ 6 w 55"/>
                <a:gd name="T65" fmla="*/ 110 h 139"/>
                <a:gd name="T66" fmla="*/ 3 w 55"/>
                <a:gd name="T67" fmla="*/ 126 h 139"/>
                <a:gd name="T68" fmla="*/ 0 w 55"/>
                <a:gd name="T69" fmla="*/ 139 h 139"/>
                <a:gd name="T70" fmla="*/ 0 w 55"/>
                <a:gd name="T71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139">
                  <a:moveTo>
                    <a:pt x="0" y="139"/>
                  </a:moveTo>
                  <a:lnTo>
                    <a:pt x="6" y="133"/>
                  </a:lnTo>
                  <a:lnTo>
                    <a:pt x="6" y="130"/>
                  </a:lnTo>
                  <a:lnTo>
                    <a:pt x="19" y="10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42" y="58"/>
                  </a:lnTo>
                  <a:lnTo>
                    <a:pt x="48" y="46"/>
                  </a:lnTo>
                  <a:lnTo>
                    <a:pt x="48" y="46"/>
                  </a:lnTo>
                  <a:lnTo>
                    <a:pt x="55" y="29"/>
                  </a:lnTo>
                  <a:lnTo>
                    <a:pt x="55" y="2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45" y="7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5" y="13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9" y="33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16" y="75"/>
                  </a:lnTo>
                  <a:lnTo>
                    <a:pt x="9" y="91"/>
                  </a:lnTo>
                  <a:lnTo>
                    <a:pt x="6" y="110"/>
                  </a:lnTo>
                  <a:lnTo>
                    <a:pt x="6" y="110"/>
                  </a:lnTo>
                  <a:lnTo>
                    <a:pt x="3" y="126"/>
                  </a:lnTo>
                  <a:lnTo>
                    <a:pt x="0" y="139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2" name="Freeform 167">
              <a:extLst>
                <a:ext uri="{FF2B5EF4-FFF2-40B4-BE49-F238E27FC236}">
                  <a16:creationId xmlns:a16="http://schemas.microsoft.com/office/drawing/2014/main" xmlns="" id="{266706E9-1677-EC4C-BD08-6ACF6B5EA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" y="689"/>
              <a:ext cx="43" cy="93"/>
            </a:xfrm>
            <a:custGeom>
              <a:avLst/>
              <a:gdLst>
                <a:gd name="T0" fmla="*/ 7 w 68"/>
                <a:gd name="T1" fmla="*/ 139 h 139"/>
                <a:gd name="T2" fmla="*/ 10 w 68"/>
                <a:gd name="T3" fmla="*/ 139 h 139"/>
                <a:gd name="T4" fmla="*/ 10 w 68"/>
                <a:gd name="T5" fmla="*/ 139 h 139"/>
                <a:gd name="T6" fmla="*/ 10 w 68"/>
                <a:gd name="T7" fmla="*/ 139 h 139"/>
                <a:gd name="T8" fmla="*/ 10 w 68"/>
                <a:gd name="T9" fmla="*/ 139 h 139"/>
                <a:gd name="T10" fmla="*/ 10 w 68"/>
                <a:gd name="T11" fmla="*/ 139 h 139"/>
                <a:gd name="T12" fmla="*/ 10 w 68"/>
                <a:gd name="T13" fmla="*/ 139 h 139"/>
                <a:gd name="T14" fmla="*/ 10 w 68"/>
                <a:gd name="T15" fmla="*/ 136 h 139"/>
                <a:gd name="T16" fmla="*/ 10 w 68"/>
                <a:gd name="T17" fmla="*/ 136 h 139"/>
                <a:gd name="T18" fmla="*/ 10 w 68"/>
                <a:gd name="T19" fmla="*/ 123 h 139"/>
                <a:gd name="T20" fmla="*/ 10 w 68"/>
                <a:gd name="T21" fmla="*/ 107 h 139"/>
                <a:gd name="T22" fmla="*/ 10 w 68"/>
                <a:gd name="T23" fmla="*/ 107 h 139"/>
                <a:gd name="T24" fmla="*/ 13 w 68"/>
                <a:gd name="T25" fmla="*/ 68 h 139"/>
                <a:gd name="T26" fmla="*/ 23 w 68"/>
                <a:gd name="T27" fmla="*/ 29 h 139"/>
                <a:gd name="T28" fmla="*/ 23 w 68"/>
                <a:gd name="T29" fmla="*/ 29 h 139"/>
                <a:gd name="T30" fmla="*/ 26 w 68"/>
                <a:gd name="T31" fmla="*/ 20 h 139"/>
                <a:gd name="T32" fmla="*/ 33 w 68"/>
                <a:gd name="T33" fmla="*/ 13 h 139"/>
                <a:gd name="T34" fmla="*/ 33 w 68"/>
                <a:gd name="T35" fmla="*/ 13 h 139"/>
                <a:gd name="T36" fmla="*/ 39 w 68"/>
                <a:gd name="T37" fmla="*/ 13 h 139"/>
                <a:gd name="T38" fmla="*/ 46 w 68"/>
                <a:gd name="T39" fmla="*/ 10 h 139"/>
                <a:gd name="T40" fmla="*/ 46 w 68"/>
                <a:gd name="T41" fmla="*/ 10 h 139"/>
                <a:gd name="T42" fmla="*/ 55 w 68"/>
                <a:gd name="T43" fmla="*/ 7 h 139"/>
                <a:gd name="T44" fmla="*/ 65 w 68"/>
                <a:gd name="T45" fmla="*/ 4 h 139"/>
                <a:gd name="T46" fmla="*/ 65 w 68"/>
                <a:gd name="T47" fmla="*/ 4 h 139"/>
                <a:gd name="T48" fmla="*/ 65 w 68"/>
                <a:gd name="T49" fmla="*/ 4 h 139"/>
                <a:gd name="T50" fmla="*/ 68 w 68"/>
                <a:gd name="T51" fmla="*/ 4 h 139"/>
                <a:gd name="T52" fmla="*/ 68 w 68"/>
                <a:gd name="T53" fmla="*/ 4 h 139"/>
                <a:gd name="T54" fmla="*/ 68 w 68"/>
                <a:gd name="T55" fmla="*/ 4 h 139"/>
                <a:gd name="T56" fmla="*/ 68 w 68"/>
                <a:gd name="T57" fmla="*/ 4 h 139"/>
                <a:gd name="T58" fmla="*/ 65 w 68"/>
                <a:gd name="T59" fmla="*/ 0 h 139"/>
                <a:gd name="T60" fmla="*/ 65 w 68"/>
                <a:gd name="T61" fmla="*/ 0 h 139"/>
                <a:gd name="T62" fmla="*/ 36 w 68"/>
                <a:gd name="T63" fmla="*/ 7 h 139"/>
                <a:gd name="T64" fmla="*/ 26 w 68"/>
                <a:gd name="T65" fmla="*/ 13 h 139"/>
                <a:gd name="T66" fmla="*/ 17 w 68"/>
                <a:gd name="T67" fmla="*/ 23 h 139"/>
                <a:gd name="T68" fmla="*/ 17 w 68"/>
                <a:gd name="T69" fmla="*/ 23 h 139"/>
                <a:gd name="T70" fmla="*/ 13 w 68"/>
                <a:gd name="T71" fmla="*/ 29 h 139"/>
                <a:gd name="T72" fmla="*/ 7 w 68"/>
                <a:gd name="T73" fmla="*/ 39 h 139"/>
                <a:gd name="T74" fmla="*/ 7 w 68"/>
                <a:gd name="T75" fmla="*/ 39 h 139"/>
                <a:gd name="T76" fmla="*/ 0 w 68"/>
                <a:gd name="T77" fmla="*/ 75 h 139"/>
                <a:gd name="T78" fmla="*/ 0 w 68"/>
                <a:gd name="T79" fmla="*/ 107 h 139"/>
                <a:gd name="T80" fmla="*/ 0 w 68"/>
                <a:gd name="T81" fmla="*/ 107 h 139"/>
                <a:gd name="T82" fmla="*/ 4 w 68"/>
                <a:gd name="T83" fmla="*/ 123 h 139"/>
                <a:gd name="T84" fmla="*/ 4 w 68"/>
                <a:gd name="T85" fmla="*/ 136 h 139"/>
                <a:gd name="T86" fmla="*/ 7 w 68"/>
                <a:gd name="T87" fmla="*/ 136 h 139"/>
                <a:gd name="T88" fmla="*/ 7 w 68"/>
                <a:gd name="T89" fmla="*/ 139 h 139"/>
                <a:gd name="T90" fmla="*/ 7 w 68"/>
                <a:gd name="T91" fmla="*/ 139 h 139"/>
                <a:gd name="T92" fmla="*/ 7 w 68"/>
                <a:gd name="T93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139">
                  <a:moveTo>
                    <a:pt x="7" y="139"/>
                  </a:moveTo>
                  <a:lnTo>
                    <a:pt x="10" y="139"/>
                  </a:lnTo>
                  <a:lnTo>
                    <a:pt x="10" y="139"/>
                  </a:lnTo>
                  <a:lnTo>
                    <a:pt x="10" y="139"/>
                  </a:lnTo>
                  <a:lnTo>
                    <a:pt x="10" y="139"/>
                  </a:lnTo>
                  <a:lnTo>
                    <a:pt x="10" y="139"/>
                  </a:lnTo>
                  <a:lnTo>
                    <a:pt x="10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0" y="123"/>
                  </a:lnTo>
                  <a:lnTo>
                    <a:pt x="10" y="107"/>
                  </a:lnTo>
                  <a:lnTo>
                    <a:pt x="10" y="107"/>
                  </a:lnTo>
                  <a:lnTo>
                    <a:pt x="13" y="68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6" y="20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9" y="13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55" y="7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36" y="7"/>
                  </a:lnTo>
                  <a:lnTo>
                    <a:pt x="26" y="13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13" y="29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0" y="75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4" y="123"/>
                  </a:lnTo>
                  <a:lnTo>
                    <a:pt x="4" y="136"/>
                  </a:lnTo>
                  <a:lnTo>
                    <a:pt x="7" y="136"/>
                  </a:lnTo>
                  <a:lnTo>
                    <a:pt x="7" y="139"/>
                  </a:lnTo>
                  <a:lnTo>
                    <a:pt x="7" y="139"/>
                  </a:lnTo>
                  <a:lnTo>
                    <a:pt x="7" y="1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3" name="Freeform 168">
              <a:extLst>
                <a:ext uri="{FF2B5EF4-FFF2-40B4-BE49-F238E27FC236}">
                  <a16:creationId xmlns:a16="http://schemas.microsoft.com/office/drawing/2014/main" xmlns="" id="{BA216547-48CA-094E-9D17-985BF94F8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" y="713"/>
              <a:ext cx="27" cy="69"/>
            </a:xfrm>
            <a:custGeom>
              <a:avLst/>
              <a:gdLst>
                <a:gd name="T0" fmla="*/ 3 w 42"/>
                <a:gd name="T1" fmla="*/ 103 h 103"/>
                <a:gd name="T2" fmla="*/ 6 w 42"/>
                <a:gd name="T3" fmla="*/ 103 h 103"/>
                <a:gd name="T4" fmla="*/ 6 w 42"/>
                <a:gd name="T5" fmla="*/ 103 h 103"/>
                <a:gd name="T6" fmla="*/ 16 w 42"/>
                <a:gd name="T7" fmla="*/ 97 h 103"/>
                <a:gd name="T8" fmla="*/ 19 w 42"/>
                <a:gd name="T9" fmla="*/ 90 h 103"/>
                <a:gd name="T10" fmla="*/ 29 w 42"/>
                <a:gd name="T11" fmla="*/ 71 h 103"/>
                <a:gd name="T12" fmla="*/ 29 w 42"/>
                <a:gd name="T13" fmla="*/ 71 h 103"/>
                <a:gd name="T14" fmla="*/ 35 w 42"/>
                <a:gd name="T15" fmla="*/ 35 h 103"/>
                <a:gd name="T16" fmla="*/ 42 w 42"/>
                <a:gd name="T17" fmla="*/ 0 h 103"/>
                <a:gd name="T18" fmla="*/ 42 w 42"/>
                <a:gd name="T19" fmla="*/ 0 h 103"/>
                <a:gd name="T20" fmla="*/ 42 w 42"/>
                <a:gd name="T21" fmla="*/ 0 h 103"/>
                <a:gd name="T22" fmla="*/ 39 w 42"/>
                <a:gd name="T23" fmla="*/ 0 h 103"/>
                <a:gd name="T24" fmla="*/ 39 w 42"/>
                <a:gd name="T25" fmla="*/ 0 h 103"/>
                <a:gd name="T26" fmla="*/ 32 w 42"/>
                <a:gd name="T27" fmla="*/ 26 h 103"/>
                <a:gd name="T28" fmla="*/ 26 w 42"/>
                <a:gd name="T29" fmla="*/ 48 h 103"/>
                <a:gd name="T30" fmla="*/ 26 w 42"/>
                <a:gd name="T31" fmla="*/ 48 h 103"/>
                <a:gd name="T32" fmla="*/ 23 w 42"/>
                <a:gd name="T33" fmla="*/ 52 h 103"/>
                <a:gd name="T34" fmla="*/ 23 w 42"/>
                <a:gd name="T35" fmla="*/ 52 h 103"/>
                <a:gd name="T36" fmla="*/ 23 w 42"/>
                <a:gd name="T37" fmla="*/ 52 h 103"/>
                <a:gd name="T38" fmla="*/ 23 w 42"/>
                <a:gd name="T39" fmla="*/ 52 h 103"/>
                <a:gd name="T40" fmla="*/ 23 w 42"/>
                <a:gd name="T41" fmla="*/ 55 h 103"/>
                <a:gd name="T42" fmla="*/ 23 w 42"/>
                <a:gd name="T43" fmla="*/ 55 h 103"/>
                <a:gd name="T44" fmla="*/ 16 w 42"/>
                <a:gd name="T45" fmla="*/ 77 h 103"/>
                <a:gd name="T46" fmla="*/ 16 w 42"/>
                <a:gd name="T47" fmla="*/ 81 h 103"/>
                <a:gd name="T48" fmla="*/ 16 w 42"/>
                <a:gd name="T49" fmla="*/ 81 h 103"/>
                <a:gd name="T50" fmla="*/ 16 w 42"/>
                <a:gd name="T51" fmla="*/ 81 h 103"/>
                <a:gd name="T52" fmla="*/ 16 w 42"/>
                <a:gd name="T53" fmla="*/ 81 h 103"/>
                <a:gd name="T54" fmla="*/ 16 w 42"/>
                <a:gd name="T55" fmla="*/ 84 h 103"/>
                <a:gd name="T56" fmla="*/ 16 w 42"/>
                <a:gd name="T57" fmla="*/ 84 h 103"/>
                <a:gd name="T58" fmla="*/ 10 w 42"/>
                <a:gd name="T59" fmla="*/ 94 h 103"/>
                <a:gd name="T60" fmla="*/ 3 w 42"/>
                <a:gd name="T61" fmla="*/ 100 h 103"/>
                <a:gd name="T62" fmla="*/ 3 w 42"/>
                <a:gd name="T63" fmla="*/ 100 h 103"/>
                <a:gd name="T64" fmla="*/ 0 w 42"/>
                <a:gd name="T65" fmla="*/ 100 h 103"/>
                <a:gd name="T66" fmla="*/ 0 w 42"/>
                <a:gd name="T67" fmla="*/ 100 h 103"/>
                <a:gd name="T68" fmla="*/ 0 w 42"/>
                <a:gd name="T69" fmla="*/ 100 h 103"/>
                <a:gd name="T70" fmla="*/ 0 w 42"/>
                <a:gd name="T71" fmla="*/ 100 h 103"/>
                <a:gd name="T72" fmla="*/ 0 w 42"/>
                <a:gd name="T73" fmla="*/ 103 h 103"/>
                <a:gd name="T74" fmla="*/ 0 w 42"/>
                <a:gd name="T75" fmla="*/ 103 h 103"/>
                <a:gd name="T76" fmla="*/ 3 w 42"/>
                <a:gd name="T77" fmla="*/ 103 h 103"/>
                <a:gd name="T78" fmla="*/ 3 w 42"/>
                <a:gd name="T7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" h="103">
                  <a:moveTo>
                    <a:pt x="3" y="103"/>
                  </a:moveTo>
                  <a:lnTo>
                    <a:pt x="6" y="103"/>
                  </a:lnTo>
                  <a:lnTo>
                    <a:pt x="6" y="103"/>
                  </a:lnTo>
                  <a:lnTo>
                    <a:pt x="16" y="97"/>
                  </a:lnTo>
                  <a:lnTo>
                    <a:pt x="19" y="90"/>
                  </a:lnTo>
                  <a:lnTo>
                    <a:pt x="29" y="71"/>
                  </a:lnTo>
                  <a:lnTo>
                    <a:pt x="29" y="71"/>
                  </a:lnTo>
                  <a:lnTo>
                    <a:pt x="35" y="35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32" y="26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16" y="77"/>
                  </a:lnTo>
                  <a:lnTo>
                    <a:pt x="16" y="81"/>
                  </a:lnTo>
                  <a:lnTo>
                    <a:pt x="16" y="81"/>
                  </a:lnTo>
                  <a:lnTo>
                    <a:pt x="16" y="81"/>
                  </a:lnTo>
                  <a:lnTo>
                    <a:pt x="16" y="81"/>
                  </a:lnTo>
                  <a:lnTo>
                    <a:pt x="16" y="84"/>
                  </a:lnTo>
                  <a:lnTo>
                    <a:pt x="16" y="84"/>
                  </a:lnTo>
                  <a:lnTo>
                    <a:pt x="10" y="94"/>
                  </a:lnTo>
                  <a:lnTo>
                    <a:pt x="3" y="100"/>
                  </a:lnTo>
                  <a:lnTo>
                    <a:pt x="3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3" y="103"/>
                  </a:lnTo>
                  <a:lnTo>
                    <a:pt x="3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Freeform 169">
              <a:extLst>
                <a:ext uri="{FF2B5EF4-FFF2-40B4-BE49-F238E27FC236}">
                  <a16:creationId xmlns:a16="http://schemas.microsoft.com/office/drawing/2014/main" xmlns="" id="{9E435515-8288-4143-BDE8-93D08A65E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" y="696"/>
              <a:ext cx="14" cy="75"/>
            </a:xfrm>
            <a:custGeom>
              <a:avLst/>
              <a:gdLst>
                <a:gd name="T0" fmla="*/ 6 w 23"/>
                <a:gd name="T1" fmla="*/ 113 h 113"/>
                <a:gd name="T2" fmla="*/ 10 w 23"/>
                <a:gd name="T3" fmla="*/ 113 h 113"/>
                <a:gd name="T4" fmla="*/ 10 w 23"/>
                <a:gd name="T5" fmla="*/ 110 h 113"/>
                <a:gd name="T6" fmla="*/ 10 w 23"/>
                <a:gd name="T7" fmla="*/ 110 h 113"/>
                <a:gd name="T8" fmla="*/ 10 w 23"/>
                <a:gd name="T9" fmla="*/ 110 h 113"/>
                <a:gd name="T10" fmla="*/ 10 w 23"/>
                <a:gd name="T11" fmla="*/ 110 h 113"/>
                <a:gd name="T12" fmla="*/ 10 w 23"/>
                <a:gd name="T13" fmla="*/ 87 h 113"/>
                <a:gd name="T14" fmla="*/ 10 w 23"/>
                <a:gd name="T15" fmla="*/ 65 h 113"/>
                <a:gd name="T16" fmla="*/ 10 w 23"/>
                <a:gd name="T17" fmla="*/ 65 h 113"/>
                <a:gd name="T18" fmla="*/ 16 w 23"/>
                <a:gd name="T19" fmla="*/ 36 h 113"/>
                <a:gd name="T20" fmla="*/ 23 w 23"/>
                <a:gd name="T21" fmla="*/ 6 h 113"/>
                <a:gd name="T22" fmla="*/ 23 w 23"/>
                <a:gd name="T23" fmla="*/ 6 h 113"/>
                <a:gd name="T24" fmla="*/ 23 w 23"/>
                <a:gd name="T25" fmla="*/ 3 h 113"/>
                <a:gd name="T26" fmla="*/ 19 w 23"/>
                <a:gd name="T27" fmla="*/ 3 h 113"/>
                <a:gd name="T28" fmla="*/ 19 w 23"/>
                <a:gd name="T29" fmla="*/ 3 h 113"/>
                <a:gd name="T30" fmla="*/ 13 w 23"/>
                <a:gd name="T31" fmla="*/ 0 h 113"/>
                <a:gd name="T32" fmla="*/ 13 w 23"/>
                <a:gd name="T33" fmla="*/ 0 h 113"/>
                <a:gd name="T34" fmla="*/ 10 w 23"/>
                <a:gd name="T35" fmla="*/ 6 h 113"/>
                <a:gd name="T36" fmla="*/ 6 w 23"/>
                <a:gd name="T37" fmla="*/ 13 h 113"/>
                <a:gd name="T38" fmla="*/ 6 w 23"/>
                <a:gd name="T39" fmla="*/ 13 h 113"/>
                <a:gd name="T40" fmla="*/ 0 w 23"/>
                <a:gd name="T41" fmla="*/ 55 h 113"/>
                <a:gd name="T42" fmla="*/ 0 w 23"/>
                <a:gd name="T43" fmla="*/ 74 h 113"/>
                <a:gd name="T44" fmla="*/ 3 w 23"/>
                <a:gd name="T45" fmla="*/ 97 h 113"/>
                <a:gd name="T46" fmla="*/ 3 w 23"/>
                <a:gd name="T47" fmla="*/ 97 h 113"/>
                <a:gd name="T48" fmla="*/ 3 w 23"/>
                <a:gd name="T49" fmla="*/ 103 h 113"/>
                <a:gd name="T50" fmla="*/ 6 w 23"/>
                <a:gd name="T51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" h="113">
                  <a:moveTo>
                    <a:pt x="6" y="113"/>
                  </a:moveTo>
                  <a:lnTo>
                    <a:pt x="10" y="113"/>
                  </a:lnTo>
                  <a:lnTo>
                    <a:pt x="10" y="110"/>
                  </a:lnTo>
                  <a:lnTo>
                    <a:pt x="10" y="110"/>
                  </a:lnTo>
                  <a:lnTo>
                    <a:pt x="10" y="110"/>
                  </a:lnTo>
                  <a:lnTo>
                    <a:pt x="10" y="110"/>
                  </a:lnTo>
                  <a:lnTo>
                    <a:pt x="10" y="87"/>
                  </a:lnTo>
                  <a:lnTo>
                    <a:pt x="10" y="65"/>
                  </a:lnTo>
                  <a:lnTo>
                    <a:pt x="10" y="65"/>
                  </a:lnTo>
                  <a:lnTo>
                    <a:pt x="16" y="3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0" y="55"/>
                  </a:lnTo>
                  <a:lnTo>
                    <a:pt x="0" y="74"/>
                  </a:lnTo>
                  <a:lnTo>
                    <a:pt x="3" y="97"/>
                  </a:lnTo>
                  <a:lnTo>
                    <a:pt x="3" y="97"/>
                  </a:lnTo>
                  <a:lnTo>
                    <a:pt x="3" y="103"/>
                  </a:lnTo>
                  <a:lnTo>
                    <a:pt x="6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5" name="Freeform 170">
              <a:extLst>
                <a:ext uri="{FF2B5EF4-FFF2-40B4-BE49-F238E27FC236}">
                  <a16:creationId xmlns:a16="http://schemas.microsoft.com/office/drawing/2014/main" xmlns="" id="{1625AE9C-0FB7-A945-8DB8-C679827C5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1" y="678"/>
              <a:ext cx="58" cy="11"/>
            </a:xfrm>
            <a:custGeom>
              <a:avLst/>
              <a:gdLst>
                <a:gd name="T0" fmla="*/ 6 w 91"/>
                <a:gd name="T1" fmla="*/ 16 h 16"/>
                <a:gd name="T2" fmla="*/ 23 w 91"/>
                <a:gd name="T3" fmla="*/ 13 h 16"/>
                <a:gd name="T4" fmla="*/ 36 w 91"/>
                <a:gd name="T5" fmla="*/ 10 h 16"/>
                <a:gd name="T6" fmla="*/ 36 w 91"/>
                <a:gd name="T7" fmla="*/ 10 h 16"/>
                <a:gd name="T8" fmla="*/ 61 w 91"/>
                <a:gd name="T9" fmla="*/ 7 h 16"/>
                <a:gd name="T10" fmla="*/ 84 w 91"/>
                <a:gd name="T11" fmla="*/ 3 h 16"/>
                <a:gd name="T12" fmla="*/ 84 w 91"/>
                <a:gd name="T13" fmla="*/ 3 h 16"/>
                <a:gd name="T14" fmla="*/ 84 w 91"/>
                <a:gd name="T15" fmla="*/ 3 h 16"/>
                <a:gd name="T16" fmla="*/ 84 w 91"/>
                <a:gd name="T17" fmla="*/ 3 h 16"/>
                <a:gd name="T18" fmla="*/ 91 w 91"/>
                <a:gd name="T19" fmla="*/ 3 h 16"/>
                <a:gd name="T20" fmla="*/ 91 w 91"/>
                <a:gd name="T21" fmla="*/ 3 h 16"/>
                <a:gd name="T22" fmla="*/ 87 w 91"/>
                <a:gd name="T23" fmla="*/ 3 h 16"/>
                <a:gd name="T24" fmla="*/ 81 w 91"/>
                <a:gd name="T25" fmla="*/ 0 h 16"/>
                <a:gd name="T26" fmla="*/ 81 w 91"/>
                <a:gd name="T27" fmla="*/ 0 h 16"/>
                <a:gd name="T28" fmla="*/ 42 w 91"/>
                <a:gd name="T29" fmla="*/ 0 h 16"/>
                <a:gd name="T30" fmla="*/ 19 w 91"/>
                <a:gd name="T31" fmla="*/ 0 h 16"/>
                <a:gd name="T32" fmla="*/ 0 w 91"/>
                <a:gd name="T33" fmla="*/ 7 h 16"/>
                <a:gd name="T34" fmla="*/ 0 w 91"/>
                <a:gd name="T35" fmla="*/ 7 h 16"/>
                <a:gd name="T36" fmla="*/ 0 w 91"/>
                <a:gd name="T37" fmla="*/ 13 h 16"/>
                <a:gd name="T38" fmla="*/ 6 w 91"/>
                <a:gd name="T39" fmla="*/ 16 h 16"/>
                <a:gd name="T40" fmla="*/ 6 w 91"/>
                <a:gd name="T41" fmla="*/ 16 h 16"/>
                <a:gd name="T42" fmla="*/ 6 w 91"/>
                <a:gd name="T4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6">
                  <a:moveTo>
                    <a:pt x="6" y="16"/>
                  </a:moveTo>
                  <a:lnTo>
                    <a:pt x="23" y="13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61" y="7"/>
                  </a:lnTo>
                  <a:lnTo>
                    <a:pt x="84" y="3"/>
                  </a:lnTo>
                  <a:lnTo>
                    <a:pt x="84" y="3"/>
                  </a:lnTo>
                  <a:lnTo>
                    <a:pt x="84" y="3"/>
                  </a:lnTo>
                  <a:lnTo>
                    <a:pt x="84" y="3"/>
                  </a:lnTo>
                  <a:lnTo>
                    <a:pt x="91" y="3"/>
                  </a:lnTo>
                  <a:lnTo>
                    <a:pt x="91" y="3"/>
                  </a:lnTo>
                  <a:lnTo>
                    <a:pt x="87" y="3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42" y="0"/>
                  </a:lnTo>
                  <a:lnTo>
                    <a:pt x="19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3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66" name="Text Box 171">
            <a:extLst>
              <a:ext uri="{FF2B5EF4-FFF2-40B4-BE49-F238E27FC236}">
                <a16:creationId xmlns:a16="http://schemas.microsoft.com/office/drawing/2014/main" xmlns="" id="{35EBC8BE-85DF-0E46-92E3-2FF4FE748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4274" y="4114757"/>
            <a:ext cx="181715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ja-JP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</a:rPr>
              <a:t>Intelligent Theory-Aware Systems</a:t>
            </a:r>
          </a:p>
        </p:txBody>
      </p:sp>
      <p:sp>
        <p:nvSpPr>
          <p:cNvPr id="267" name="AutoShape 121">
            <a:extLst>
              <a:ext uri="{FF2B5EF4-FFF2-40B4-BE49-F238E27FC236}">
                <a16:creationId xmlns:a16="http://schemas.microsoft.com/office/drawing/2014/main" xmlns="" id="{ADCB9C79-4942-A043-A008-E55FA6AAAF5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666623" y="2360887"/>
            <a:ext cx="431978" cy="1828089"/>
          </a:xfrm>
          <a:prstGeom prst="downArrow">
            <a:avLst>
              <a:gd name="adj1" fmla="val 37417"/>
              <a:gd name="adj2" fmla="val 50838"/>
            </a:avLst>
          </a:prstGeom>
          <a:solidFill>
            <a:srgbClr val="EE982D"/>
          </a:solidFill>
          <a:ln w="25400" cap="flat" cmpd="sng" algn="ctr">
            <a:solidFill>
              <a:srgbClr val="EE982D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rot="10800000" vert="eaVert" wrap="none" lIns="36000" tIns="0" rIns="0" bIns="0" anchor="ctr" anchorCtr="1"/>
          <a:lstStyle/>
          <a:p>
            <a:pPr>
              <a:lnSpc>
                <a:spcPct val="90000"/>
              </a:lnSpc>
              <a:defRPr/>
            </a:pPr>
            <a:endParaRPr lang="en-US" sz="2000" kern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xmlns="" id="{20DF3AC6-31C1-C24A-9A94-89F04FD2CB04}"/>
              </a:ext>
            </a:extLst>
          </p:cNvPr>
          <p:cNvGrpSpPr/>
          <p:nvPr/>
        </p:nvGrpSpPr>
        <p:grpSpPr>
          <a:xfrm>
            <a:off x="4361862" y="2869637"/>
            <a:ext cx="1998866" cy="1197249"/>
            <a:chOff x="3509082" y="3250300"/>
            <a:chExt cx="1998866" cy="1197249"/>
          </a:xfrm>
        </p:grpSpPr>
        <p:grpSp>
          <p:nvGrpSpPr>
            <p:cNvPr id="269" name="Group 139">
              <a:extLst>
                <a:ext uri="{FF2B5EF4-FFF2-40B4-BE49-F238E27FC236}">
                  <a16:creationId xmlns:a16="http://schemas.microsoft.com/office/drawing/2014/main" xmlns="" id="{3BD8EE0E-EA7B-114B-A4F7-F2ABF56E2DF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24353" y="3250300"/>
              <a:ext cx="568325" cy="712787"/>
              <a:chOff x="1306" y="3600"/>
              <a:chExt cx="230" cy="288"/>
            </a:xfrm>
          </p:grpSpPr>
          <p:grpSp>
            <p:nvGrpSpPr>
              <p:cNvPr id="271" name="Group 140">
                <a:extLst>
                  <a:ext uri="{FF2B5EF4-FFF2-40B4-BE49-F238E27FC236}">
                    <a16:creationId xmlns:a16="http://schemas.microsoft.com/office/drawing/2014/main" xmlns="" id="{C873481B-5FC3-A849-BA74-9E022840A90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357" y="3640"/>
                <a:ext cx="129" cy="208"/>
                <a:chOff x="1104" y="1392"/>
                <a:chExt cx="129" cy="208"/>
              </a:xfrm>
            </p:grpSpPr>
            <p:sp>
              <p:nvSpPr>
                <p:cNvPr id="273" name="Oval 141">
                  <a:extLst>
                    <a:ext uri="{FF2B5EF4-FFF2-40B4-BE49-F238E27FC236}">
                      <a16:creationId xmlns:a16="http://schemas.microsoft.com/office/drawing/2014/main" xmlns="" id="{07253B7E-DEEE-4E4D-AE9F-18485808251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1104" y="1547"/>
                  <a:ext cx="127" cy="5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00FF">
                        <a:gamma/>
                        <a:tint val="40000"/>
                        <a:invGamma/>
                      </a:srgbClr>
                    </a:gs>
                    <a:gs pos="100000">
                      <a:srgbClr val="0000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4" name="AutoShape 142">
                  <a:extLst>
                    <a:ext uri="{FF2B5EF4-FFF2-40B4-BE49-F238E27FC236}">
                      <a16:creationId xmlns:a16="http://schemas.microsoft.com/office/drawing/2014/main" xmlns="" id="{3FCD729C-F684-DF48-801D-66147B217C6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1104" y="1463"/>
                  <a:ext cx="129" cy="111"/>
                </a:xfrm>
                <a:prstGeom prst="triangle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0000FF">
                        <a:gamma/>
                        <a:tint val="40000"/>
                        <a:invGamma/>
                      </a:srgbClr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FF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5" name="Oval 143">
                  <a:extLst>
                    <a:ext uri="{FF2B5EF4-FFF2-40B4-BE49-F238E27FC236}">
                      <a16:creationId xmlns:a16="http://schemas.microsoft.com/office/drawing/2014/main" xmlns="" id="{C0012722-6CD5-ED45-BEB9-B6B5232D3DB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1114" y="1392"/>
                  <a:ext cx="109" cy="109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00FF">
                        <a:gamma/>
                        <a:tint val="20000"/>
                        <a:invGamma/>
                      </a:srgbClr>
                    </a:gs>
                    <a:gs pos="100000">
                      <a:srgbClr val="0000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uLnTx/>
                    <a:uFillTx/>
                    <a:latin typeface="Arial Black" charset="0"/>
                  </a:endParaRPr>
                </a:p>
              </p:txBody>
            </p:sp>
          </p:grpSp>
          <p:sp>
            <p:nvSpPr>
              <p:cNvPr id="272" name="Oval 144">
                <a:extLst>
                  <a:ext uri="{FF2B5EF4-FFF2-40B4-BE49-F238E27FC236}">
                    <a16:creationId xmlns:a16="http://schemas.microsoft.com/office/drawing/2014/main" xmlns="" id="{8095AC61-03B1-CB4F-B482-16BE19EF5E4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06" y="3600"/>
                <a:ext cx="230" cy="288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70" name="Text Box 171">
              <a:extLst>
                <a:ext uri="{FF2B5EF4-FFF2-40B4-BE49-F238E27FC236}">
                  <a16:creationId xmlns:a16="http://schemas.microsoft.com/office/drawing/2014/main" xmlns="" id="{26B72DE7-D5FE-5447-83FC-07883FE68B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9082" y="3793255"/>
              <a:ext cx="1998866" cy="654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ＭＳ Ｐゴシック" panose="020B0600070205080204" pitchFamily="34" charset="-128"/>
                </a:rPr>
                <a:t>Instructional Designer</a:t>
              </a:r>
            </a:p>
          </p:txBody>
        </p:sp>
      </p:grpSp>
      <p:sp>
        <p:nvSpPr>
          <p:cNvPr id="277" name="AutoShape 172">
            <a:extLst>
              <a:ext uri="{FF2B5EF4-FFF2-40B4-BE49-F238E27FC236}">
                <a16:creationId xmlns:a16="http://schemas.microsoft.com/office/drawing/2014/main" xmlns="" id="{133A79E3-55AA-2D4D-9A60-8A323D5AFF04}"/>
              </a:ext>
            </a:extLst>
          </p:cNvPr>
          <p:cNvSpPr>
            <a:spLocks noChangeArrowheads="1"/>
          </p:cNvSpPr>
          <p:nvPr/>
        </p:nvSpPr>
        <p:spPr bwMode="auto">
          <a:xfrm rot="2933622">
            <a:off x="4487675" y="3717503"/>
            <a:ext cx="263454" cy="265156"/>
          </a:xfrm>
          <a:prstGeom prst="downArrow">
            <a:avLst>
              <a:gd name="adj1" fmla="val 37417"/>
              <a:gd name="adj2" fmla="val 53931"/>
            </a:avLst>
          </a:prstGeom>
          <a:solidFill>
            <a:srgbClr val="FF0000"/>
          </a:solidFill>
          <a:ln w="6350">
            <a:solidFill>
              <a:srgbClr val="FF6600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808080">
                <a:alpha val="74998"/>
              </a:srgbClr>
            </a:outerShdw>
          </a:effectLst>
        </p:spPr>
        <p:txBody>
          <a:bodyPr wrap="none" lIns="36000" tIns="0" rIns="0" bIns="0" anchor="ctr" anchorCtr="1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xmlns="" id="{86BDC9EF-2009-BC4F-A8DF-EE92005F26C7}"/>
              </a:ext>
            </a:extLst>
          </p:cNvPr>
          <p:cNvGrpSpPr/>
          <p:nvPr/>
        </p:nvGrpSpPr>
        <p:grpSpPr>
          <a:xfrm>
            <a:off x="902665" y="2399958"/>
            <a:ext cx="1967535" cy="1747478"/>
            <a:chOff x="-315107" y="4425875"/>
            <a:chExt cx="1967535" cy="1747478"/>
          </a:xfrm>
        </p:grpSpPr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xmlns="" id="{FDBA4FBF-76FA-4D4F-A376-D8C6275AAE66}"/>
                </a:ext>
              </a:extLst>
            </p:cNvPr>
            <p:cNvGrpSpPr/>
            <p:nvPr/>
          </p:nvGrpSpPr>
          <p:grpSpPr>
            <a:xfrm>
              <a:off x="-315107" y="4425875"/>
              <a:ext cx="1967535" cy="1747478"/>
              <a:chOff x="-315107" y="4425875"/>
              <a:chExt cx="1967535" cy="1747478"/>
            </a:xfrm>
          </p:grpSpPr>
          <p:sp>
            <p:nvSpPr>
              <p:cNvPr id="287" name="Oval 3">
                <a:extLst>
                  <a:ext uri="{FF2B5EF4-FFF2-40B4-BE49-F238E27FC236}">
                    <a16:creationId xmlns:a16="http://schemas.microsoft.com/office/drawing/2014/main" xmlns="" id="{99188105-001F-0F44-8762-2BC2BF8626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-315107" y="4425875"/>
                <a:ext cx="1967535" cy="1747478"/>
              </a:xfrm>
              <a:prstGeom prst="ellipse">
                <a:avLst/>
              </a:prstGeom>
              <a:solidFill>
                <a:srgbClr val="FFCC99"/>
              </a:solidFill>
              <a:ln w="9525">
                <a:round/>
                <a:headEnd/>
                <a:tailEnd/>
              </a:ln>
              <a:effectLst/>
              <a:scene3d>
                <a:camera prst="legacyPerspectiveBottom">
                  <a:rot lat="19499999" lon="0" rev="0"/>
                </a:camera>
                <a:lightRig rig="legacyFlat3" dir="r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FFCC99"/>
                </a:extrusionClr>
              </a:sp3d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8" name="Oval 4">
                <a:extLst>
                  <a:ext uri="{FF2B5EF4-FFF2-40B4-BE49-F238E27FC236}">
                    <a16:creationId xmlns:a16="http://schemas.microsoft.com/office/drawing/2014/main" xmlns="" id="{0708CFB3-0EDF-A24B-AC8C-7A6273A8B7D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-227423" y="4776083"/>
                <a:ext cx="1792167" cy="816758"/>
              </a:xfrm>
              <a:prstGeom prst="ellipse">
                <a:avLst/>
              </a:prstGeom>
              <a:solidFill>
                <a:srgbClr val="DAB48E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89" name="Group 103">
                <a:extLst>
                  <a:ext uri="{FF2B5EF4-FFF2-40B4-BE49-F238E27FC236}">
                    <a16:creationId xmlns:a16="http://schemas.microsoft.com/office/drawing/2014/main" xmlns="" id="{6636E5DA-38E6-5142-B78F-ACBE4ACC68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-62993" y="4804971"/>
                <a:ext cx="228508" cy="404439"/>
                <a:chOff x="646" y="1412"/>
                <a:chExt cx="181" cy="299"/>
              </a:xfrm>
            </p:grpSpPr>
            <p:sp>
              <p:nvSpPr>
                <p:cNvPr id="298" name="Oval 104">
                  <a:extLst>
                    <a:ext uri="{FF2B5EF4-FFF2-40B4-BE49-F238E27FC236}">
                      <a16:creationId xmlns:a16="http://schemas.microsoft.com/office/drawing/2014/main" xmlns="" id="{EDEF5D9E-42B6-8B48-8757-930EF1CDD21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646" y="1635"/>
                  <a:ext cx="179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96633">
                        <a:gamma/>
                        <a:tint val="20000"/>
                        <a:invGamma/>
                      </a:srgbClr>
                    </a:gs>
                    <a:gs pos="100000">
                      <a:srgbClr val="996633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9" name="AutoShape 105">
                  <a:extLst>
                    <a:ext uri="{FF2B5EF4-FFF2-40B4-BE49-F238E27FC236}">
                      <a16:creationId xmlns:a16="http://schemas.microsoft.com/office/drawing/2014/main" xmlns="" id="{7858D4CF-1E99-2541-8D94-68A325863AB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646" y="1514"/>
                  <a:ext cx="181" cy="160"/>
                </a:xfrm>
                <a:prstGeom prst="triangle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996633"/>
                    </a:gs>
                    <a:gs pos="50000">
                      <a:srgbClr val="996633">
                        <a:gamma/>
                        <a:tint val="20392"/>
                        <a:invGamma/>
                      </a:srgbClr>
                    </a:gs>
                    <a:gs pos="100000">
                      <a:srgbClr val="996633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FF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0" name="Oval 106">
                  <a:extLst>
                    <a:ext uri="{FF2B5EF4-FFF2-40B4-BE49-F238E27FC236}">
                      <a16:creationId xmlns:a16="http://schemas.microsoft.com/office/drawing/2014/main" xmlns="" id="{72E849F3-8348-2841-9BE2-09FE997D4FD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659" y="1412"/>
                  <a:ext cx="155" cy="15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96633">
                        <a:gamma/>
                        <a:tint val="20000"/>
                        <a:invGamma/>
                      </a:srgbClr>
                    </a:gs>
                    <a:gs pos="100000">
                      <a:srgbClr val="996633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99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63862" tIns="31931" rIns="63862" bIns="31931" anchor="ctr"/>
                <a:lstStyle/>
                <a:p>
                  <a:pPr marL="0" marR="0" lvl="0" indent="0" defTabSz="638175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HGS創英角ﾎﾟｯﾌﾟ体" charset="0"/>
                    <a:ea typeface="HGS創英角ﾎﾟｯﾌﾟ体" charset="0"/>
                    <a:cs typeface="HGS創英角ﾎﾟｯﾌﾟ体" charset="0"/>
                  </a:endParaRPr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xmlns="" id="{7A3E8146-F5D2-AE42-9DD7-92928FACB56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208811" y="4812402"/>
                <a:ext cx="238619" cy="398372"/>
                <a:chOff x="646" y="1412"/>
                <a:chExt cx="181" cy="299"/>
              </a:xfrm>
            </p:grpSpPr>
            <p:sp>
              <p:nvSpPr>
                <p:cNvPr id="295" name="Oval 100">
                  <a:extLst>
                    <a:ext uri="{FF2B5EF4-FFF2-40B4-BE49-F238E27FC236}">
                      <a16:creationId xmlns:a16="http://schemas.microsoft.com/office/drawing/2014/main" xmlns="" id="{7220197F-943F-CF4D-B68A-0B6D5E8DF36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646" y="1635"/>
                  <a:ext cx="179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96633">
                        <a:gamma/>
                        <a:tint val="20000"/>
                        <a:invGamma/>
                      </a:srgbClr>
                    </a:gs>
                    <a:gs pos="100000">
                      <a:srgbClr val="996633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6" name="AutoShape 101">
                  <a:extLst>
                    <a:ext uri="{FF2B5EF4-FFF2-40B4-BE49-F238E27FC236}">
                      <a16:creationId xmlns:a16="http://schemas.microsoft.com/office/drawing/2014/main" xmlns="" id="{3C62B63C-CE7D-DB4C-83D2-ACC08A82457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646" y="1514"/>
                  <a:ext cx="181" cy="160"/>
                </a:xfrm>
                <a:prstGeom prst="triangle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996633"/>
                    </a:gs>
                    <a:gs pos="50000">
                      <a:srgbClr val="996633">
                        <a:gamma/>
                        <a:tint val="20392"/>
                        <a:invGamma/>
                      </a:srgbClr>
                    </a:gs>
                    <a:gs pos="100000">
                      <a:srgbClr val="996633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FF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7" name="Oval 102">
                  <a:extLst>
                    <a:ext uri="{FF2B5EF4-FFF2-40B4-BE49-F238E27FC236}">
                      <a16:creationId xmlns:a16="http://schemas.microsoft.com/office/drawing/2014/main" xmlns="" id="{737740E4-5280-414B-B209-3FFB9987EC7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659" y="1412"/>
                  <a:ext cx="155" cy="15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96633">
                        <a:gamma/>
                        <a:tint val="20000"/>
                        <a:invGamma/>
                      </a:srgbClr>
                    </a:gs>
                    <a:gs pos="100000">
                      <a:srgbClr val="996633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99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63862" tIns="31931" rIns="63862" bIns="31931" anchor="ctr"/>
                <a:lstStyle/>
                <a:p>
                  <a:pPr marL="0" marR="0" lvl="0" indent="0" defTabSz="638175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HGS創英角ﾎﾟｯﾌﾟ体" charset="0"/>
                    <a:ea typeface="HGS創英角ﾎﾟｯﾌﾟ体" charset="0"/>
                    <a:cs typeface="HGS創英角ﾎﾟｯﾌﾟ体" charset="0"/>
                  </a:endParaRPr>
                </a:p>
              </p:txBody>
            </p:sp>
          </p:grpSp>
          <p:grpSp>
            <p:nvGrpSpPr>
              <p:cNvPr id="291" name="Group 107">
                <a:extLst>
                  <a:ext uri="{FF2B5EF4-FFF2-40B4-BE49-F238E27FC236}">
                    <a16:creationId xmlns:a16="http://schemas.microsoft.com/office/drawing/2014/main" xmlns="" id="{33CBF2F0-A21A-AC48-98C6-A456D5368F5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03260" y="5404301"/>
                <a:ext cx="238619" cy="398372"/>
                <a:chOff x="646" y="1412"/>
                <a:chExt cx="181" cy="299"/>
              </a:xfrm>
            </p:grpSpPr>
            <p:sp>
              <p:nvSpPr>
                <p:cNvPr id="292" name="Oval 108">
                  <a:extLst>
                    <a:ext uri="{FF2B5EF4-FFF2-40B4-BE49-F238E27FC236}">
                      <a16:creationId xmlns:a16="http://schemas.microsoft.com/office/drawing/2014/main" xmlns="" id="{2AC95BF6-0F4E-224A-950C-5D9FAE74E9B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646" y="1635"/>
                  <a:ext cx="179" cy="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96633">
                        <a:gamma/>
                        <a:tint val="20000"/>
                        <a:invGamma/>
                      </a:srgbClr>
                    </a:gs>
                    <a:gs pos="100000">
                      <a:srgbClr val="996633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3" name="AutoShape 109">
                  <a:extLst>
                    <a:ext uri="{FF2B5EF4-FFF2-40B4-BE49-F238E27FC236}">
                      <a16:creationId xmlns:a16="http://schemas.microsoft.com/office/drawing/2014/main" xmlns="" id="{5D7D951A-DF3D-9645-9D93-25512709523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646" y="1514"/>
                  <a:ext cx="181" cy="160"/>
                </a:xfrm>
                <a:prstGeom prst="triangle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996633"/>
                    </a:gs>
                    <a:gs pos="50000">
                      <a:srgbClr val="996633">
                        <a:gamma/>
                        <a:tint val="20392"/>
                        <a:invGamma/>
                      </a:srgbClr>
                    </a:gs>
                    <a:gs pos="100000">
                      <a:srgbClr val="996633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FF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4" name="Oval 110">
                  <a:extLst>
                    <a:ext uri="{FF2B5EF4-FFF2-40B4-BE49-F238E27FC236}">
                      <a16:creationId xmlns:a16="http://schemas.microsoft.com/office/drawing/2014/main" xmlns="" id="{D6ED09ED-53E0-DA40-99D3-975CAC1A154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gray">
                <a:xfrm>
                  <a:off x="659" y="1412"/>
                  <a:ext cx="155" cy="157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96633">
                        <a:gamma/>
                        <a:tint val="20000"/>
                        <a:invGamma/>
                      </a:srgbClr>
                    </a:gs>
                    <a:gs pos="100000">
                      <a:srgbClr val="996633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99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63862" tIns="31931" rIns="63862" bIns="31931" anchor="ctr"/>
                <a:lstStyle/>
                <a:p>
                  <a:pPr marL="0" marR="0" lvl="0" indent="0" defTabSz="638175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HGS創英角ﾎﾟｯﾌﾟ体" charset="0"/>
                    <a:ea typeface="HGS創英角ﾎﾟｯﾌﾟ体" charset="0"/>
                    <a:cs typeface="HGS創英角ﾎﾟｯﾌﾟ体" charset="0"/>
                  </a:endParaRPr>
                </a:p>
              </p:txBody>
            </p:sp>
          </p:grp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xmlns="" id="{124008BE-5EAF-DC44-9BCD-DCD200637695}"/>
                </a:ext>
              </a:extLst>
            </p:cNvPr>
            <p:cNvGrpSpPr/>
            <p:nvPr/>
          </p:nvGrpSpPr>
          <p:grpSpPr>
            <a:xfrm>
              <a:off x="154127" y="4941518"/>
              <a:ext cx="1046688" cy="721194"/>
              <a:chOff x="4412833" y="4989963"/>
              <a:chExt cx="1046688" cy="721194"/>
            </a:xfrm>
          </p:grpSpPr>
          <p:sp>
            <p:nvSpPr>
              <p:cNvPr id="281" name="Line 96">
                <a:extLst>
                  <a:ext uri="{FF2B5EF4-FFF2-40B4-BE49-F238E27FC236}">
                    <a16:creationId xmlns:a16="http://schemas.microsoft.com/office/drawing/2014/main" xmlns="" id="{1B473D3B-E1F7-444F-AB89-1BF2E33752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96505" y="4989963"/>
                <a:ext cx="775453" cy="0"/>
              </a:xfrm>
              <a:prstGeom prst="line">
                <a:avLst/>
              </a:prstGeom>
              <a:noFill/>
              <a:ln w="50800">
                <a:solidFill>
                  <a:srgbClr val="FF66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Line 97">
                <a:extLst>
                  <a:ext uri="{FF2B5EF4-FFF2-40B4-BE49-F238E27FC236}">
                    <a16:creationId xmlns:a16="http://schemas.microsoft.com/office/drawing/2014/main" xmlns="" id="{63CE5748-48B9-684B-BC3B-5101CE50ED7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557860" y="5147870"/>
                <a:ext cx="771685" cy="0"/>
              </a:xfrm>
              <a:prstGeom prst="line">
                <a:avLst/>
              </a:prstGeom>
              <a:noFill/>
              <a:ln w="50800">
                <a:solidFill>
                  <a:srgbClr val="FF66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3" name="Line 113">
                <a:extLst>
                  <a:ext uri="{FF2B5EF4-FFF2-40B4-BE49-F238E27FC236}">
                    <a16:creationId xmlns:a16="http://schemas.microsoft.com/office/drawing/2014/main" xmlns="" id="{98106FDC-7690-8D4F-9C1E-07D956059F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194980" y="5363539"/>
                <a:ext cx="264541" cy="304905"/>
              </a:xfrm>
              <a:prstGeom prst="line">
                <a:avLst/>
              </a:prstGeom>
              <a:noFill/>
              <a:ln w="50800">
                <a:solidFill>
                  <a:srgbClr val="FF66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sy="50000" kx="2453608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Line 114">
                <a:extLst>
                  <a:ext uri="{FF2B5EF4-FFF2-40B4-BE49-F238E27FC236}">
                    <a16:creationId xmlns:a16="http://schemas.microsoft.com/office/drawing/2014/main" xmlns="" id="{FAE1DC1D-096A-A343-B261-F30D3E05F6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38125" y="5229632"/>
                <a:ext cx="271479" cy="298336"/>
              </a:xfrm>
              <a:prstGeom prst="line">
                <a:avLst/>
              </a:prstGeom>
              <a:noFill/>
              <a:ln w="50800">
                <a:solidFill>
                  <a:srgbClr val="FF66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sy="50000" kx="2453608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Line 113">
                <a:extLst>
                  <a:ext uri="{FF2B5EF4-FFF2-40B4-BE49-F238E27FC236}">
                    <a16:creationId xmlns:a16="http://schemas.microsoft.com/office/drawing/2014/main" xmlns="" id="{2DD5B858-E289-734E-BBFD-707E7E3164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2833" y="5375761"/>
                <a:ext cx="290995" cy="335396"/>
              </a:xfrm>
              <a:prstGeom prst="line">
                <a:avLst/>
              </a:prstGeom>
              <a:noFill/>
              <a:ln w="50800">
                <a:solidFill>
                  <a:srgbClr val="FF66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sy="50000" kx="2453608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Line 114">
                <a:extLst>
                  <a:ext uri="{FF2B5EF4-FFF2-40B4-BE49-F238E27FC236}">
                    <a16:creationId xmlns:a16="http://schemas.microsoft.com/office/drawing/2014/main" xmlns="" id="{44FB95CA-CA28-9840-A076-EAAA297915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82627" y="5225775"/>
                <a:ext cx="298627" cy="360987"/>
              </a:xfrm>
              <a:prstGeom prst="line">
                <a:avLst/>
              </a:prstGeom>
              <a:noFill/>
              <a:ln w="50800">
                <a:solidFill>
                  <a:srgbClr val="FF66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sy="50000" kx="2453608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xmlns="" id="{460D30D7-944F-E24A-B4A8-177383F57274}"/>
              </a:ext>
            </a:extLst>
          </p:cNvPr>
          <p:cNvGrpSpPr/>
          <p:nvPr/>
        </p:nvGrpSpPr>
        <p:grpSpPr>
          <a:xfrm>
            <a:off x="7462479" y="5164367"/>
            <a:ext cx="1888006" cy="867659"/>
            <a:chOff x="8126782" y="3046727"/>
            <a:chExt cx="1888006" cy="867659"/>
          </a:xfrm>
        </p:grpSpPr>
        <p:sp useBgFill="1">
          <p:nvSpPr>
            <p:cNvPr id="302" name="Rectangle 301">
              <a:extLst>
                <a:ext uri="{FF2B5EF4-FFF2-40B4-BE49-F238E27FC236}">
                  <a16:creationId xmlns:a16="http://schemas.microsoft.com/office/drawing/2014/main" xmlns="" id="{620E29A3-1803-6046-8C2D-31FD8A2889D7}"/>
                </a:ext>
              </a:extLst>
            </p:cNvPr>
            <p:cNvSpPr/>
            <p:nvPr/>
          </p:nvSpPr>
          <p:spPr>
            <a:xfrm>
              <a:off x="8126782" y="3046727"/>
              <a:ext cx="1841824" cy="86765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90909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090909"/>
                </a:solidFill>
                <a:latin typeface="Arial"/>
              </a:endParaRPr>
            </a:p>
          </p:txBody>
        </p:sp>
        <p:pic>
          <p:nvPicPr>
            <p:cNvPr id="303" name="Picture 302" descr="Untitled drawing (4).png">
              <a:extLst>
                <a:ext uri="{FF2B5EF4-FFF2-40B4-BE49-F238E27FC236}">
                  <a16:creationId xmlns:a16="http://schemas.microsoft.com/office/drawing/2014/main" xmlns="" id="{0808244E-5021-A949-B198-6B09C4EB8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3180" y="3526728"/>
              <a:ext cx="180728" cy="172782"/>
            </a:xfrm>
            <a:prstGeom prst="rect">
              <a:avLst/>
            </a:prstGeom>
          </p:spPr>
        </p:pic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xmlns="" id="{DFD2E0A2-9BA6-3C49-B633-CAB90A8381F0}"/>
                </a:ext>
              </a:extLst>
            </p:cNvPr>
            <p:cNvSpPr txBox="1"/>
            <p:nvPr/>
          </p:nvSpPr>
          <p:spPr>
            <a:xfrm>
              <a:off x="8503637" y="3477743"/>
              <a:ext cx="1511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ja-JP" sz="1600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rPr>
                <a:t>Game elements</a:t>
              </a:r>
            </a:p>
          </p:txBody>
        </p:sp>
        <p:sp useBgFill="1">
          <p:nvSpPr>
            <p:cNvPr id="305" name="TextBox 304">
              <a:extLst>
                <a:ext uri="{FF2B5EF4-FFF2-40B4-BE49-F238E27FC236}">
                  <a16:creationId xmlns:a16="http://schemas.microsoft.com/office/drawing/2014/main" xmlns="" id="{D87B2D61-717D-0643-ABDE-AC6B086902F9}"/>
                </a:ext>
              </a:extLst>
            </p:cNvPr>
            <p:cNvSpPr txBox="1"/>
            <p:nvPr/>
          </p:nvSpPr>
          <p:spPr>
            <a:xfrm>
              <a:off x="8531097" y="3091098"/>
              <a:ext cx="1252967" cy="33855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1" lang="en-US" altLang="ja-JP" sz="1600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rPr>
                <a:t>Player roles</a:t>
              </a:r>
            </a:p>
          </p:txBody>
        </p:sp>
        <p:pic>
          <p:nvPicPr>
            <p:cNvPr id="306" name="Picture 305" descr="300px-French_suits.svg.png">
              <a:extLst>
                <a:ext uri="{FF2B5EF4-FFF2-40B4-BE49-F238E27FC236}">
                  <a16:creationId xmlns:a16="http://schemas.microsoft.com/office/drawing/2014/main" xmlns="" id="{D13D5FA6-0E6D-E148-BC3D-DB05F39A1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0646" y="3104828"/>
              <a:ext cx="338554" cy="338554"/>
            </a:xfrm>
            <a:prstGeom prst="rect">
              <a:avLst/>
            </a:prstGeom>
          </p:spPr>
        </p:pic>
        <p:pic>
          <p:nvPicPr>
            <p:cNvPr id="307" name="Picture 306">
              <a:extLst>
                <a:ext uri="{FF2B5EF4-FFF2-40B4-BE49-F238E27FC236}">
                  <a16:creationId xmlns:a16="http://schemas.microsoft.com/office/drawing/2014/main" xmlns="" id="{585E2B64-B619-DD49-8E08-983FA76C0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5533" y="3544397"/>
              <a:ext cx="144301" cy="130926"/>
            </a:xfrm>
            <a:prstGeom prst="rect">
              <a:avLst/>
            </a:prstGeom>
          </p:spPr>
        </p:pic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xmlns="" id="{E2D82A0C-5D37-FB46-ABAE-A3267BE2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0706" y="3699510"/>
              <a:ext cx="146343" cy="148539"/>
            </a:xfrm>
            <a:prstGeom prst="rect">
              <a:avLst/>
            </a:prstGeom>
          </p:spPr>
        </p:pic>
        <p:pic>
          <p:nvPicPr>
            <p:cNvPr id="309" name="Picture 308">
              <a:extLst>
                <a:ext uri="{FF2B5EF4-FFF2-40B4-BE49-F238E27FC236}">
                  <a16:creationId xmlns:a16="http://schemas.microsoft.com/office/drawing/2014/main" xmlns="" id="{0440A17A-FD7B-1F4A-8E81-28640FAF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43180" y="3682476"/>
              <a:ext cx="204100" cy="164667"/>
            </a:xfrm>
            <a:prstGeom prst="rect">
              <a:avLst/>
            </a:prstGeom>
          </p:spPr>
        </p:pic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xmlns="" id="{2A15B6CB-20AC-EB43-BC4D-308465F8FBD3}"/>
              </a:ext>
            </a:extLst>
          </p:cNvPr>
          <p:cNvGrpSpPr/>
          <p:nvPr/>
        </p:nvGrpSpPr>
        <p:grpSpPr>
          <a:xfrm>
            <a:off x="4350675" y="474423"/>
            <a:ext cx="2021241" cy="1804377"/>
            <a:chOff x="3516950" y="947128"/>
            <a:chExt cx="2021241" cy="1804377"/>
          </a:xfrm>
        </p:grpSpPr>
        <p:pic>
          <p:nvPicPr>
            <p:cNvPr id="311" name="Picture 310" descr="Untitled drawing (4).png">
              <a:extLst>
                <a:ext uri="{FF2B5EF4-FFF2-40B4-BE49-F238E27FC236}">
                  <a16:creationId xmlns:a16="http://schemas.microsoft.com/office/drawing/2014/main" xmlns="" id="{66874F9C-F820-6441-BFCE-CC979ABF1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09812" y="947128"/>
              <a:ext cx="252000" cy="252000"/>
            </a:xfrm>
            <a:prstGeom prst="rect">
              <a:avLst/>
            </a:prstGeom>
          </p:spPr>
        </p:pic>
        <p:pic>
          <p:nvPicPr>
            <p:cNvPr id="312" name="Picture 311">
              <a:extLst>
                <a:ext uri="{FF2B5EF4-FFF2-40B4-BE49-F238E27FC236}">
                  <a16:creationId xmlns:a16="http://schemas.microsoft.com/office/drawing/2014/main" xmlns="" id="{0F565CE8-FA85-D349-83FA-DDCF8C9CD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86729" y="947128"/>
              <a:ext cx="252000" cy="252000"/>
            </a:xfrm>
            <a:prstGeom prst="rect">
              <a:avLst/>
            </a:prstGeom>
          </p:spPr>
        </p:pic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xmlns="" id="{96B418DC-FAF4-F44D-A4EF-BD48E9789E65}"/>
                </a:ext>
              </a:extLst>
            </p:cNvPr>
            <p:cNvGrpSpPr/>
            <p:nvPr/>
          </p:nvGrpSpPr>
          <p:grpSpPr>
            <a:xfrm>
              <a:off x="3516950" y="1004027"/>
              <a:ext cx="1967535" cy="1747478"/>
              <a:chOff x="-315107" y="4425875"/>
              <a:chExt cx="1967535" cy="1747478"/>
            </a:xfrm>
          </p:grpSpPr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xmlns="" id="{64978C98-2A32-D04F-8F79-C21E6D6C2AB0}"/>
                  </a:ext>
                </a:extLst>
              </p:cNvPr>
              <p:cNvGrpSpPr/>
              <p:nvPr/>
            </p:nvGrpSpPr>
            <p:grpSpPr>
              <a:xfrm>
                <a:off x="-315107" y="4425875"/>
                <a:ext cx="1967535" cy="1747478"/>
                <a:chOff x="-315107" y="4425875"/>
                <a:chExt cx="1967535" cy="1747478"/>
              </a:xfrm>
            </p:grpSpPr>
            <p:sp>
              <p:nvSpPr>
                <p:cNvPr id="328" name="Oval 3">
                  <a:extLst>
                    <a:ext uri="{FF2B5EF4-FFF2-40B4-BE49-F238E27FC236}">
                      <a16:creationId xmlns:a16="http://schemas.microsoft.com/office/drawing/2014/main" xmlns="" id="{EBFD1C29-8C30-7446-B6FE-83412F5A2E0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-315107" y="4425875"/>
                  <a:ext cx="1967535" cy="1747478"/>
                </a:xfrm>
                <a:prstGeom prst="ellipse">
                  <a:avLst/>
                </a:prstGeom>
                <a:solidFill>
                  <a:srgbClr val="FFCC99"/>
                </a:solidFill>
                <a:ln w="9525">
                  <a:round/>
                  <a:headEnd/>
                  <a:tailEnd/>
                </a:ln>
                <a:effectLst/>
                <a:scene3d>
                  <a:camera prst="legacyPerspectiveBottom">
                    <a:rot lat="19499999" lon="0" rev="0"/>
                  </a:camera>
                  <a:lightRig rig="legacyFlat3" dir="r"/>
                </a:scene3d>
                <a:sp3d extrusionH="125400" prstMaterial="legacyMatte">
                  <a:bevelT w="13500" h="13500" prst="angle"/>
                  <a:bevelB w="13500" h="13500" prst="angle"/>
                  <a:extrusionClr>
                    <a:srgbClr val="FFCC99"/>
                  </a:extrusionClr>
                </a:sp3d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9" name="Oval 4">
                  <a:extLst>
                    <a:ext uri="{FF2B5EF4-FFF2-40B4-BE49-F238E27FC236}">
                      <a16:creationId xmlns:a16="http://schemas.microsoft.com/office/drawing/2014/main" xmlns="" id="{C40A9DBA-B942-2D42-9A21-A35C4A4D1F6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-227423" y="4776083"/>
                  <a:ext cx="1792167" cy="816758"/>
                </a:xfrm>
                <a:prstGeom prst="ellipse">
                  <a:avLst/>
                </a:prstGeom>
                <a:solidFill>
                  <a:srgbClr val="DAB48E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330" name="Group 103">
                  <a:extLst>
                    <a:ext uri="{FF2B5EF4-FFF2-40B4-BE49-F238E27FC236}">
                      <a16:creationId xmlns:a16="http://schemas.microsoft.com/office/drawing/2014/main" xmlns="" id="{7CD3BE47-7647-BF4D-B614-26296BB08AF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-62993" y="4804971"/>
                  <a:ext cx="228508" cy="404439"/>
                  <a:chOff x="646" y="1412"/>
                  <a:chExt cx="181" cy="299"/>
                </a:xfrm>
              </p:grpSpPr>
              <p:sp>
                <p:nvSpPr>
                  <p:cNvPr id="339" name="Oval 104">
                    <a:extLst>
                      <a:ext uri="{FF2B5EF4-FFF2-40B4-BE49-F238E27FC236}">
                        <a16:creationId xmlns:a16="http://schemas.microsoft.com/office/drawing/2014/main" xmlns="" id="{77395E7A-A168-AB49-868D-AB43989FDD2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46" y="1635"/>
                    <a:ext cx="179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996633">
                          <a:gamma/>
                          <a:tint val="20000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40" name="AutoShape 105">
                    <a:extLst>
                      <a:ext uri="{FF2B5EF4-FFF2-40B4-BE49-F238E27FC236}">
                        <a16:creationId xmlns:a16="http://schemas.microsoft.com/office/drawing/2014/main" xmlns="" id="{09F5335B-7413-8E46-B94C-0D0629DD417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46" y="1514"/>
                    <a:ext cx="181" cy="160"/>
                  </a:xfrm>
                  <a:prstGeom prst="triangle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996633"/>
                      </a:gs>
                      <a:gs pos="50000">
                        <a:srgbClr val="996633">
                          <a:gamma/>
                          <a:tint val="20392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41" name="Oval 106">
                    <a:extLst>
                      <a:ext uri="{FF2B5EF4-FFF2-40B4-BE49-F238E27FC236}">
                        <a16:creationId xmlns:a16="http://schemas.microsoft.com/office/drawing/2014/main" xmlns="" id="{2AB522E4-434C-0D40-BF50-F21B516DF14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59" y="1412"/>
                    <a:ext cx="155" cy="157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996633">
                          <a:gamma/>
                          <a:tint val="20000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99CC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63862" tIns="31931" rIns="63862" bIns="31931" anchor="ctr"/>
                  <a:lstStyle/>
                  <a:p>
                    <a:pPr marL="0" marR="0" lvl="0" indent="0" defTabSz="63817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HGS創英角ﾎﾟｯﾌﾟ体" charset="0"/>
                      <a:ea typeface="HGS創英角ﾎﾟｯﾌﾟ体" charset="0"/>
                      <a:cs typeface="HGS創英角ﾎﾟｯﾌﾟ体" charset="0"/>
                    </a:endParaRPr>
                  </a:p>
                </p:txBody>
              </p:sp>
            </p:grpSp>
            <p:grpSp>
              <p:nvGrpSpPr>
                <p:cNvPr id="331" name="Group 330">
                  <a:extLst>
                    <a:ext uri="{FF2B5EF4-FFF2-40B4-BE49-F238E27FC236}">
                      <a16:creationId xmlns:a16="http://schemas.microsoft.com/office/drawing/2014/main" xmlns="" id="{F7508204-C799-0046-878A-C9859364CB0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208811" y="4812402"/>
                  <a:ext cx="238619" cy="398372"/>
                  <a:chOff x="646" y="1412"/>
                  <a:chExt cx="181" cy="299"/>
                </a:xfrm>
              </p:grpSpPr>
              <p:sp>
                <p:nvSpPr>
                  <p:cNvPr id="336" name="Oval 100">
                    <a:extLst>
                      <a:ext uri="{FF2B5EF4-FFF2-40B4-BE49-F238E27FC236}">
                        <a16:creationId xmlns:a16="http://schemas.microsoft.com/office/drawing/2014/main" xmlns="" id="{16D4CCA8-2221-D842-A34E-5F76DA986A6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46" y="1635"/>
                    <a:ext cx="179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996633">
                          <a:gamma/>
                          <a:tint val="20000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37" name="AutoShape 101">
                    <a:extLst>
                      <a:ext uri="{FF2B5EF4-FFF2-40B4-BE49-F238E27FC236}">
                        <a16:creationId xmlns:a16="http://schemas.microsoft.com/office/drawing/2014/main" xmlns="" id="{25A73470-8CA7-094F-B843-19C43E1403A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46" y="1514"/>
                    <a:ext cx="181" cy="160"/>
                  </a:xfrm>
                  <a:prstGeom prst="triangle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996633"/>
                      </a:gs>
                      <a:gs pos="50000">
                        <a:srgbClr val="996633">
                          <a:gamma/>
                          <a:tint val="20392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38" name="Oval 102">
                    <a:extLst>
                      <a:ext uri="{FF2B5EF4-FFF2-40B4-BE49-F238E27FC236}">
                        <a16:creationId xmlns:a16="http://schemas.microsoft.com/office/drawing/2014/main" xmlns="" id="{189B2E39-6B8F-CB43-9ED2-3678DD69CCA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59" y="1412"/>
                    <a:ext cx="155" cy="157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996633">
                          <a:gamma/>
                          <a:tint val="20000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99CC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63862" tIns="31931" rIns="63862" bIns="31931" anchor="ctr"/>
                  <a:lstStyle/>
                  <a:p>
                    <a:pPr marL="0" marR="0" lvl="0" indent="0" defTabSz="63817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HGS創英角ﾎﾟｯﾌﾟ体" charset="0"/>
                      <a:ea typeface="HGS創英角ﾎﾟｯﾌﾟ体" charset="0"/>
                      <a:cs typeface="HGS創英角ﾎﾟｯﾌﾟ体" charset="0"/>
                    </a:endParaRPr>
                  </a:p>
                </p:txBody>
              </p:sp>
            </p:grpSp>
            <p:grpSp>
              <p:nvGrpSpPr>
                <p:cNvPr id="332" name="Group 107">
                  <a:extLst>
                    <a:ext uri="{FF2B5EF4-FFF2-40B4-BE49-F238E27FC236}">
                      <a16:creationId xmlns:a16="http://schemas.microsoft.com/office/drawing/2014/main" xmlns="" id="{6456250E-A808-2549-89A8-678F7ABDB21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603260" y="5404301"/>
                  <a:ext cx="238619" cy="398372"/>
                  <a:chOff x="646" y="1412"/>
                  <a:chExt cx="181" cy="299"/>
                </a:xfrm>
              </p:grpSpPr>
              <p:sp>
                <p:nvSpPr>
                  <p:cNvPr id="333" name="Oval 108">
                    <a:extLst>
                      <a:ext uri="{FF2B5EF4-FFF2-40B4-BE49-F238E27FC236}">
                        <a16:creationId xmlns:a16="http://schemas.microsoft.com/office/drawing/2014/main" xmlns="" id="{53927363-FE89-6949-A596-AAE0CA082339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46" y="1635"/>
                    <a:ext cx="179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996633">
                          <a:gamma/>
                          <a:tint val="20000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34" name="AutoShape 109">
                    <a:extLst>
                      <a:ext uri="{FF2B5EF4-FFF2-40B4-BE49-F238E27FC236}">
                        <a16:creationId xmlns:a16="http://schemas.microsoft.com/office/drawing/2014/main" xmlns="" id="{16C73313-0A83-A84F-B5C2-1906F927C67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46" y="1514"/>
                    <a:ext cx="181" cy="160"/>
                  </a:xfrm>
                  <a:prstGeom prst="triangle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996633"/>
                      </a:gs>
                      <a:gs pos="50000">
                        <a:srgbClr val="996633">
                          <a:gamma/>
                          <a:tint val="20392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35" name="Oval 110">
                    <a:extLst>
                      <a:ext uri="{FF2B5EF4-FFF2-40B4-BE49-F238E27FC236}">
                        <a16:creationId xmlns:a16="http://schemas.microsoft.com/office/drawing/2014/main" xmlns="" id="{EFABE6CB-4168-1D4B-9206-203D31496B0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59" y="1412"/>
                    <a:ext cx="155" cy="157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996633">
                          <a:gamma/>
                          <a:tint val="20000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99CC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63862" tIns="31931" rIns="63862" bIns="31931" anchor="ctr"/>
                  <a:lstStyle/>
                  <a:p>
                    <a:pPr marL="0" marR="0" lvl="0" indent="0" defTabSz="63817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HGS創英角ﾎﾟｯﾌﾟ体" charset="0"/>
                      <a:ea typeface="HGS創英角ﾎﾟｯﾌﾟ体" charset="0"/>
                      <a:cs typeface="HGS創英角ﾎﾟｯﾌﾟ体" charset="0"/>
                    </a:endParaRPr>
                  </a:p>
                </p:txBody>
              </p:sp>
            </p:grpSp>
          </p:grp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xmlns="" id="{A88F15E5-38C2-C140-80AC-AC67C10E646D}"/>
                  </a:ext>
                </a:extLst>
              </p:cNvPr>
              <p:cNvGrpSpPr/>
              <p:nvPr/>
            </p:nvGrpSpPr>
            <p:grpSpPr>
              <a:xfrm>
                <a:off x="154127" y="4941518"/>
                <a:ext cx="1046688" cy="721194"/>
                <a:chOff x="4412833" y="4989963"/>
                <a:chExt cx="1046688" cy="721194"/>
              </a:xfrm>
            </p:grpSpPr>
            <p:sp>
              <p:nvSpPr>
                <p:cNvPr id="322" name="Line 96">
                  <a:extLst>
                    <a:ext uri="{FF2B5EF4-FFF2-40B4-BE49-F238E27FC236}">
                      <a16:creationId xmlns:a16="http://schemas.microsoft.com/office/drawing/2014/main" xmlns="" id="{6C6CD7F1-EBBC-F540-AE67-AD1FE23686D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4596505" y="4989963"/>
                  <a:ext cx="775453" cy="0"/>
                </a:xfrm>
                <a:prstGeom prst="line">
                  <a:avLst/>
                </a:prstGeom>
                <a:noFill/>
                <a:ln w="5080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3" name="Line 97">
                  <a:extLst>
                    <a:ext uri="{FF2B5EF4-FFF2-40B4-BE49-F238E27FC236}">
                      <a16:creationId xmlns:a16="http://schemas.microsoft.com/office/drawing/2014/main" xmlns="" id="{F3E2B9BA-0599-8C4E-9F28-E899B7E9BB3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4557860" y="5147870"/>
                  <a:ext cx="771685" cy="0"/>
                </a:xfrm>
                <a:prstGeom prst="line">
                  <a:avLst/>
                </a:prstGeom>
                <a:noFill/>
                <a:ln w="5080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4" name="Line 113">
                  <a:extLst>
                    <a:ext uri="{FF2B5EF4-FFF2-40B4-BE49-F238E27FC236}">
                      <a16:creationId xmlns:a16="http://schemas.microsoft.com/office/drawing/2014/main" xmlns="" id="{8D54D77F-1F08-3845-B837-C755763281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194980" y="5363539"/>
                  <a:ext cx="264541" cy="304905"/>
                </a:xfrm>
                <a:prstGeom prst="line">
                  <a:avLst/>
                </a:prstGeom>
                <a:noFill/>
                <a:ln w="5080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sy="50000" kx="2453608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5" name="Line 114">
                  <a:extLst>
                    <a:ext uri="{FF2B5EF4-FFF2-40B4-BE49-F238E27FC236}">
                      <a16:creationId xmlns:a16="http://schemas.microsoft.com/office/drawing/2014/main" xmlns="" id="{3700B2B6-9657-3044-94D1-0551BC7DB5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38125" y="5229632"/>
                  <a:ext cx="271479" cy="298336"/>
                </a:xfrm>
                <a:prstGeom prst="line">
                  <a:avLst/>
                </a:prstGeom>
                <a:noFill/>
                <a:ln w="5080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sy="50000" kx="2453608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6" name="Line 113">
                  <a:extLst>
                    <a:ext uri="{FF2B5EF4-FFF2-40B4-BE49-F238E27FC236}">
                      <a16:creationId xmlns:a16="http://schemas.microsoft.com/office/drawing/2014/main" xmlns="" id="{83980F7D-8826-684E-9658-F327F5D235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2833" y="5375761"/>
                  <a:ext cx="290995" cy="335396"/>
                </a:xfrm>
                <a:prstGeom prst="line">
                  <a:avLst/>
                </a:prstGeom>
                <a:noFill/>
                <a:ln w="5080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sy="50000" kx="2453608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7" name="Line 114">
                  <a:extLst>
                    <a:ext uri="{FF2B5EF4-FFF2-40B4-BE49-F238E27FC236}">
                      <a16:creationId xmlns:a16="http://schemas.microsoft.com/office/drawing/2014/main" xmlns="" id="{0F25CE01-77DB-6C42-8844-1CABAB46A0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482627" y="5225775"/>
                  <a:ext cx="298627" cy="360987"/>
                </a:xfrm>
                <a:prstGeom prst="line">
                  <a:avLst/>
                </a:prstGeom>
                <a:noFill/>
                <a:ln w="5080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sy="50000" kx="2453608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pic>
          <p:nvPicPr>
            <p:cNvPr id="314" name="Picture 313" descr="Untitled drawing (1).png">
              <a:extLst>
                <a:ext uri="{FF2B5EF4-FFF2-40B4-BE49-F238E27FC236}">
                  <a16:creationId xmlns:a16="http://schemas.microsoft.com/office/drawing/2014/main" xmlns="" id="{672E7FFC-DEE3-BA4C-9C43-2BC4E5958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2113" y="1605170"/>
              <a:ext cx="252000" cy="252000"/>
            </a:xfrm>
            <a:prstGeom prst="rect">
              <a:avLst/>
            </a:prstGeom>
          </p:spPr>
        </p:pic>
        <p:pic>
          <p:nvPicPr>
            <p:cNvPr id="315" name="Picture 314">
              <a:extLst>
                <a:ext uri="{FF2B5EF4-FFF2-40B4-BE49-F238E27FC236}">
                  <a16:creationId xmlns:a16="http://schemas.microsoft.com/office/drawing/2014/main" xmlns="" id="{E23AFF78-8541-1D44-8A55-8083571F6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86191" y="1596099"/>
              <a:ext cx="252000" cy="252000"/>
            </a:xfrm>
            <a:prstGeom prst="rect">
              <a:avLst/>
            </a:prstGeom>
          </p:spPr>
        </p:pic>
        <p:sp>
          <p:nvSpPr>
            <p:cNvPr id="316" name="AutoShape 96">
              <a:extLst>
                <a:ext uri="{FF2B5EF4-FFF2-40B4-BE49-F238E27FC236}">
                  <a16:creationId xmlns:a16="http://schemas.microsoft.com/office/drawing/2014/main" xmlns="" id="{C3ADA214-F055-DC4B-B878-CA7A607B19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80709" y="1184300"/>
              <a:ext cx="176151" cy="164156"/>
            </a:xfrm>
            <a:prstGeom prst="downArrow">
              <a:avLst>
                <a:gd name="adj1" fmla="val 37417"/>
                <a:gd name="adj2" fmla="val 53931"/>
              </a:avLst>
            </a:prstGeom>
            <a:solidFill>
              <a:srgbClr val="A92403"/>
            </a:solidFill>
            <a:ln w="6350">
              <a:solidFill>
                <a:srgbClr val="AD7339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rgbClr val="C79261">
                  <a:alpha val="74998"/>
                </a:srgbClr>
              </a:outerShdw>
            </a:effectLst>
          </p:spPr>
          <p:txBody>
            <a:bodyPr vert="eaVert" wrap="none" lIns="25312" tIns="0" rIns="0" bIns="0" anchor="ctr" anchorCtr="1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7" name="AutoShape 96">
              <a:extLst>
                <a:ext uri="{FF2B5EF4-FFF2-40B4-BE49-F238E27FC236}">
                  <a16:creationId xmlns:a16="http://schemas.microsoft.com/office/drawing/2014/main" xmlns="" id="{9C7F523C-0288-EB4C-90F1-DE4B049C65B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075894" y="1184300"/>
              <a:ext cx="176151" cy="164156"/>
            </a:xfrm>
            <a:prstGeom prst="downArrow">
              <a:avLst>
                <a:gd name="adj1" fmla="val 37417"/>
                <a:gd name="adj2" fmla="val 53931"/>
              </a:avLst>
            </a:prstGeom>
            <a:solidFill>
              <a:srgbClr val="A92403"/>
            </a:solidFill>
            <a:ln w="6350">
              <a:solidFill>
                <a:srgbClr val="AD7339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rgbClr val="C79261">
                  <a:alpha val="74998"/>
                </a:srgbClr>
              </a:outerShdw>
            </a:effectLst>
          </p:spPr>
          <p:txBody>
            <a:bodyPr vert="eaVert" wrap="none" lIns="25312" tIns="0" rIns="0" bIns="0" anchor="ctr" anchorCtr="1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18" name="Picture 317">
              <a:extLst>
                <a:ext uri="{FF2B5EF4-FFF2-40B4-BE49-F238E27FC236}">
                  <a16:creationId xmlns:a16="http://schemas.microsoft.com/office/drawing/2014/main" xmlns="" id="{1EDA9D71-8411-9E47-8840-43A8D9D43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9375" y="947128"/>
              <a:ext cx="252000" cy="252000"/>
            </a:xfrm>
            <a:prstGeom prst="rect">
              <a:avLst/>
            </a:prstGeom>
          </p:spPr>
        </p:pic>
        <p:pic>
          <p:nvPicPr>
            <p:cNvPr id="319" name="Picture 318">
              <a:extLst>
                <a:ext uri="{FF2B5EF4-FFF2-40B4-BE49-F238E27FC236}">
                  <a16:creationId xmlns:a16="http://schemas.microsoft.com/office/drawing/2014/main" xmlns="" id="{D6B1F2DB-F267-0A4C-AD3F-0CF4C0C5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09989" y="947128"/>
              <a:ext cx="252000" cy="252000"/>
            </a:xfrm>
            <a:prstGeom prst="rect">
              <a:avLst/>
            </a:prstGeom>
          </p:spPr>
        </p:pic>
      </p:grpSp>
      <p:sp>
        <p:nvSpPr>
          <p:cNvPr id="343" name="AutoShape 77">
            <a:extLst>
              <a:ext uri="{FF2B5EF4-FFF2-40B4-BE49-F238E27FC236}">
                <a16:creationId xmlns:a16="http://schemas.microsoft.com/office/drawing/2014/main" xmlns="" id="{75BC465C-255F-3D4E-9A91-CA3FE327560C}"/>
              </a:ext>
            </a:extLst>
          </p:cNvPr>
          <p:cNvSpPr>
            <a:spLocks noChangeArrowheads="1"/>
          </p:cNvSpPr>
          <p:nvPr/>
        </p:nvSpPr>
        <p:spPr bwMode="auto">
          <a:xfrm rot="1016726">
            <a:off x="2799200" y="1562906"/>
            <a:ext cx="1611312" cy="1633538"/>
          </a:xfrm>
          <a:custGeom>
            <a:avLst/>
            <a:gdLst>
              <a:gd name="G0" fmla="+- -8685943 0 0"/>
              <a:gd name="G1" fmla="+- 11217106 0 0"/>
              <a:gd name="G2" fmla="+- -8685943 0 11217106"/>
              <a:gd name="G3" fmla="+- 10800 0 0"/>
              <a:gd name="G4" fmla="+- 0 0 -8685943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972 0 0"/>
              <a:gd name="G9" fmla="+- 0 0 11217106"/>
              <a:gd name="G10" fmla="+- 5972 0 2700"/>
              <a:gd name="G11" fmla="cos G10 -8685943"/>
              <a:gd name="G12" fmla="sin G10 -8685943"/>
              <a:gd name="G13" fmla="cos 13500 -8685943"/>
              <a:gd name="G14" fmla="sin 13500 -8685943"/>
              <a:gd name="G15" fmla="+- G11 10800 0"/>
              <a:gd name="G16" fmla="+- G12 10800 0"/>
              <a:gd name="G17" fmla="+- G13 10800 0"/>
              <a:gd name="G18" fmla="+- G14 10800 0"/>
              <a:gd name="G19" fmla="*/ 5972 1 2"/>
              <a:gd name="G20" fmla="+- G19 5400 0"/>
              <a:gd name="G21" fmla="cos G20 -8685943"/>
              <a:gd name="G22" fmla="sin G20 -8685943"/>
              <a:gd name="G23" fmla="+- G21 10800 0"/>
              <a:gd name="G24" fmla="+- G12 G23 G22"/>
              <a:gd name="G25" fmla="+- G22 G23 G11"/>
              <a:gd name="G26" fmla="cos 10800 -8685943"/>
              <a:gd name="G27" fmla="sin 10800 -8685943"/>
              <a:gd name="G28" fmla="cos 5972 -8685943"/>
              <a:gd name="G29" fmla="sin 5972 -8685943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11217106"/>
              <a:gd name="G36" fmla="sin G34 11217106"/>
              <a:gd name="G37" fmla="+/ 11217106 -8685943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972 G39"/>
              <a:gd name="G43" fmla="sin 5972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607 w 21600"/>
              <a:gd name="T5" fmla="*/ 7228 h 21600"/>
              <a:gd name="T6" fmla="*/ 2513 w 21600"/>
              <a:gd name="T7" fmla="*/ 12088 h 21600"/>
              <a:gd name="T8" fmla="*/ 5164 w 21600"/>
              <a:gd name="T9" fmla="*/ 8825 h 21600"/>
              <a:gd name="T10" fmla="*/ 1673 w 21600"/>
              <a:gd name="T11" fmla="*/ 852 h 21600"/>
              <a:gd name="T12" fmla="*/ 8899 w 21600"/>
              <a:gd name="T13" fmla="*/ 1163 h 21600"/>
              <a:gd name="T14" fmla="*/ 8587 w 21600"/>
              <a:gd name="T15" fmla="*/ 8389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6762" y="6399"/>
                </a:moveTo>
                <a:cubicBezTo>
                  <a:pt x="5529" y="7530"/>
                  <a:pt x="4827" y="9126"/>
                  <a:pt x="4827" y="10799"/>
                </a:cubicBezTo>
                <a:cubicBezTo>
                  <a:pt x="4827" y="11107"/>
                  <a:pt x="4851" y="11414"/>
                  <a:pt x="4898" y="11717"/>
                </a:cubicBezTo>
                <a:lnTo>
                  <a:pt x="128" y="12459"/>
                </a:lnTo>
                <a:cubicBezTo>
                  <a:pt x="42" y="11910"/>
                  <a:pt x="0" y="11355"/>
                  <a:pt x="0" y="10800"/>
                </a:cubicBezTo>
                <a:cubicBezTo>
                  <a:pt x="0" y="7774"/>
                  <a:pt x="1269" y="4887"/>
                  <a:pt x="3498" y="2842"/>
                </a:cubicBezTo>
                <a:lnTo>
                  <a:pt x="1673" y="852"/>
                </a:lnTo>
                <a:lnTo>
                  <a:pt x="8899" y="1163"/>
                </a:lnTo>
                <a:lnTo>
                  <a:pt x="8587" y="8389"/>
                </a:lnTo>
                <a:lnTo>
                  <a:pt x="6762" y="6399"/>
                </a:lnTo>
                <a:close/>
              </a:path>
            </a:pathLst>
          </a:cu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5" name="AutoShape 119">
            <a:extLst>
              <a:ext uri="{FF2B5EF4-FFF2-40B4-BE49-F238E27FC236}">
                <a16:creationId xmlns:a16="http://schemas.microsoft.com/office/drawing/2014/main" xmlns="" id="{BE7C0893-7C3F-AA4A-9E72-39B147F9E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597" y="1076737"/>
            <a:ext cx="1836678" cy="854844"/>
          </a:xfrm>
          <a:prstGeom prst="roundRect">
            <a:avLst>
              <a:gd name="adj" fmla="val 16667"/>
            </a:avLst>
          </a:prstGeom>
          <a:solidFill>
            <a:srgbClr val="EE982D"/>
          </a:solidFill>
          <a:ln w="38100" cap="flat" cmpd="dbl" algn="ctr">
            <a:solidFill>
              <a:srgbClr val="EE982D">
                <a:shade val="50000"/>
              </a:srgbClr>
            </a:solidFill>
            <a:prstDash val="solid"/>
            <a:headEnd/>
            <a:tailEnd/>
          </a:ln>
          <a:effectLst/>
          <a:extLst/>
        </p:spPr>
        <p:txBody>
          <a:bodyPr wrap="square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/>
              </a:rPr>
              <a:t>(2) Design the CL Gameplay</a:t>
            </a:r>
          </a:p>
        </p:txBody>
      </p:sp>
      <p:sp>
        <p:nvSpPr>
          <p:cNvPr id="346" name="AutoShape 120">
            <a:extLst>
              <a:ext uri="{FF2B5EF4-FFF2-40B4-BE49-F238E27FC236}">
                <a16:creationId xmlns:a16="http://schemas.microsoft.com/office/drawing/2014/main" xmlns="" id="{CCE382AF-3E3B-0146-9087-958FA4189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629" y="4923848"/>
            <a:ext cx="1829887" cy="921480"/>
          </a:xfrm>
          <a:prstGeom prst="roundRect">
            <a:avLst>
              <a:gd name="adj" fmla="val 16667"/>
            </a:avLst>
          </a:prstGeom>
          <a:solidFill>
            <a:srgbClr val="EE982D"/>
          </a:solidFill>
          <a:ln w="38100" cap="flat" cmpd="dbl" algn="ctr">
            <a:solidFill>
              <a:srgbClr val="EE982D">
                <a:shade val="50000"/>
              </a:srgbClr>
            </a:solidFill>
            <a:prstDash val="solid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/>
              </a:rPr>
              <a:t>(3) Interaction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/>
              </a:rPr>
              <a:t>Analysis</a:t>
            </a:r>
          </a:p>
        </p:txBody>
      </p:sp>
      <p:sp>
        <p:nvSpPr>
          <p:cNvPr id="347" name="AutoShape 121">
            <a:extLst>
              <a:ext uri="{FF2B5EF4-FFF2-40B4-BE49-F238E27FC236}">
                <a16:creationId xmlns:a16="http://schemas.microsoft.com/office/drawing/2014/main" xmlns="" id="{915CCB92-287B-BE44-80F1-8DDAC3F446A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312332" y="2416378"/>
            <a:ext cx="431978" cy="1701025"/>
          </a:xfrm>
          <a:prstGeom prst="downArrow">
            <a:avLst>
              <a:gd name="adj1" fmla="val 37417"/>
              <a:gd name="adj2" fmla="val 50838"/>
            </a:avLst>
          </a:prstGeom>
          <a:solidFill>
            <a:srgbClr val="EE982D"/>
          </a:solidFill>
          <a:ln w="25400" cap="flat" cmpd="sng" algn="ctr">
            <a:solidFill>
              <a:srgbClr val="EE982D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rot="10800000" vert="eaVert" wrap="none" lIns="36000" tIns="0" rIns="0" bIns="0" anchor="ctr" anchorCtr="1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348" name="Group 347">
            <a:extLst>
              <a:ext uri="{FF2B5EF4-FFF2-40B4-BE49-F238E27FC236}">
                <a16:creationId xmlns:a16="http://schemas.microsoft.com/office/drawing/2014/main" xmlns="" id="{6244F5D5-DD47-B445-A514-23EDBCC1FC81}"/>
              </a:ext>
            </a:extLst>
          </p:cNvPr>
          <p:cNvGrpSpPr/>
          <p:nvPr/>
        </p:nvGrpSpPr>
        <p:grpSpPr>
          <a:xfrm>
            <a:off x="9747543" y="2537530"/>
            <a:ext cx="1746967" cy="1384667"/>
            <a:chOff x="6965664" y="2791498"/>
            <a:chExt cx="1746967" cy="1384667"/>
          </a:xfrm>
        </p:grpSpPr>
        <p:grpSp>
          <p:nvGrpSpPr>
            <p:cNvPr id="388" name="Group 78">
              <a:extLst>
                <a:ext uri="{FF2B5EF4-FFF2-40B4-BE49-F238E27FC236}">
                  <a16:creationId xmlns:a16="http://schemas.microsoft.com/office/drawing/2014/main" xmlns="" id="{22AEDA30-A238-9F49-AC55-0724577317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746082" y="3038948"/>
              <a:ext cx="769938" cy="257175"/>
              <a:chOff x="3801" y="1186"/>
              <a:chExt cx="324" cy="108"/>
            </a:xfrm>
          </p:grpSpPr>
          <p:sp>
            <p:nvSpPr>
              <p:cNvPr id="421" name="AutoShape 79">
                <a:extLst>
                  <a:ext uri="{FF2B5EF4-FFF2-40B4-BE49-F238E27FC236}">
                    <a16:creationId xmlns:a16="http://schemas.microsoft.com/office/drawing/2014/main" xmlns="" id="{18357B02-987F-3A49-ABC2-D7DC573C815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33" y="1186"/>
                <a:ext cx="192" cy="108"/>
              </a:xfrm>
              <a:prstGeom prst="homePlate">
                <a:avLst>
                  <a:gd name="adj" fmla="val 44444"/>
                </a:avLst>
              </a:prstGeom>
              <a:solidFill>
                <a:srgbClr val="DAB48E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2" name="AutoShape 80">
                <a:extLst>
                  <a:ext uri="{FF2B5EF4-FFF2-40B4-BE49-F238E27FC236}">
                    <a16:creationId xmlns:a16="http://schemas.microsoft.com/office/drawing/2014/main" xmlns="" id="{38AD3BBF-8306-F444-B13D-899C8A74FB4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01" y="1186"/>
                <a:ext cx="192" cy="108"/>
              </a:xfrm>
              <a:prstGeom prst="homePlate">
                <a:avLst>
                  <a:gd name="adj" fmla="val 44444"/>
                </a:avLst>
              </a:prstGeom>
              <a:solidFill>
                <a:srgbClr val="DAB48E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63500" dist="38099" dir="2700000" algn="ctr" rotWithShape="0">
                  <a:srgbClr val="808080">
                    <a:alpha val="74998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89" name="AutoShape 81">
              <a:extLst>
                <a:ext uri="{FF2B5EF4-FFF2-40B4-BE49-F238E27FC236}">
                  <a16:creationId xmlns:a16="http://schemas.microsoft.com/office/drawing/2014/main" xmlns="" id="{777F9682-1AA4-804C-9EBE-1D79625BB6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447632" y="3038948"/>
              <a:ext cx="455613" cy="257175"/>
            </a:xfrm>
            <a:prstGeom prst="homePlate">
              <a:avLst>
                <a:gd name="adj" fmla="val 44290"/>
              </a:avLst>
            </a:prstGeom>
            <a:solidFill>
              <a:srgbClr val="DAB48E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rgbClr val="808080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0" name="AutoShape 82">
              <a:extLst>
                <a:ext uri="{FF2B5EF4-FFF2-40B4-BE49-F238E27FC236}">
                  <a16:creationId xmlns:a16="http://schemas.microsoft.com/office/drawing/2014/main" xmlns="" id="{2519CF74-6862-8D44-A13C-A6262393BB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133307" y="3038948"/>
              <a:ext cx="457200" cy="257175"/>
            </a:xfrm>
            <a:prstGeom prst="homePlate">
              <a:avLst>
                <a:gd name="adj" fmla="val 44444"/>
              </a:avLst>
            </a:prstGeom>
            <a:solidFill>
              <a:srgbClr val="DAB48E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rgbClr val="808080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1" name="Line 83">
              <a:extLst>
                <a:ext uri="{FF2B5EF4-FFF2-40B4-BE49-F238E27FC236}">
                  <a16:creationId xmlns:a16="http://schemas.microsoft.com/office/drawing/2014/main" xmlns="" id="{1BBB1127-4F85-FC4D-BA2A-E7C2593C03F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7222207" y="3656486"/>
              <a:ext cx="20161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2" name="Line 84">
              <a:extLst>
                <a:ext uri="{FF2B5EF4-FFF2-40B4-BE49-F238E27FC236}">
                  <a16:creationId xmlns:a16="http://schemas.microsoft.com/office/drawing/2014/main" xmlns="" id="{D3F502EC-7AC8-614B-A7F0-C4FFC7E92EB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7261895" y="3832698"/>
              <a:ext cx="2190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93" name="AutoShape 85">
              <a:extLst>
                <a:ext uri="{FF2B5EF4-FFF2-40B4-BE49-F238E27FC236}">
                  <a16:creationId xmlns:a16="http://schemas.microsoft.com/office/drawing/2014/main" xmlns="" id="{9B4A2555-7FAD-BF4D-ADB4-5D15331E5C46}"/>
                </a:ext>
              </a:extLst>
            </p:cNvPr>
            <p:cNvCxnSpPr>
              <a:cxnSpLocks noChangeAspect="1" noChangeShapeType="1"/>
            </p:cNvCxnSpPr>
            <p:nvPr/>
          </p:nvCxnSpPr>
          <p:spPr bwMode="auto">
            <a:xfrm rot="16200000">
              <a:off x="7063457" y="3332636"/>
              <a:ext cx="301625" cy="22225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 type="triangle" w="med" len="med"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4" name="AutoShape 86">
              <a:extLst>
                <a:ext uri="{FF2B5EF4-FFF2-40B4-BE49-F238E27FC236}">
                  <a16:creationId xmlns:a16="http://schemas.microsoft.com/office/drawing/2014/main" xmlns="" id="{BD350E98-D2C6-1345-93F0-D7349976EE1B}"/>
                </a:ext>
              </a:extLst>
            </p:cNvPr>
            <p:cNvCxnSpPr>
              <a:cxnSpLocks noChangeAspect="1" noChangeShapeType="1"/>
            </p:cNvCxnSpPr>
            <p:nvPr/>
          </p:nvCxnSpPr>
          <p:spPr bwMode="auto">
            <a:xfrm rot="5400000" flipH="1">
              <a:off x="7292057" y="3324698"/>
              <a:ext cx="304800" cy="241300"/>
            </a:xfrm>
            <a:prstGeom prst="bentConnector3">
              <a:avLst>
                <a:gd name="adj1" fmla="val 49639"/>
              </a:avLst>
            </a:prstGeom>
            <a:noFill/>
            <a:ln w="9525">
              <a:solidFill>
                <a:srgbClr val="000000"/>
              </a:solidFill>
              <a:miter lim="800000"/>
              <a:headEnd type="triangle" w="med" len="med"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395" name="Group 87">
              <a:extLst>
                <a:ext uri="{FF2B5EF4-FFF2-40B4-BE49-F238E27FC236}">
                  <a16:creationId xmlns:a16="http://schemas.microsoft.com/office/drawing/2014/main" xmlns="" id="{E42F4016-0881-B440-B7EA-976986B80B2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85732" y="3583461"/>
              <a:ext cx="187325" cy="312737"/>
              <a:chOff x="646" y="1412"/>
              <a:chExt cx="181" cy="299"/>
            </a:xfrm>
          </p:grpSpPr>
          <p:sp>
            <p:nvSpPr>
              <p:cNvPr id="418" name="Oval 88">
                <a:extLst>
                  <a:ext uri="{FF2B5EF4-FFF2-40B4-BE49-F238E27FC236}">
                    <a16:creationId xmlns:a16="http://schemas.microsoft.com/office/drawing/2014/main" xmlns="" id="{6F5B053D-F89E-E64A-B4C3-DB35BC52D07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646" y="1635"/>
                <a:ext cx="179" cy="76"/>
              </a:xfrm>
              <a:prstGeom prst="ellipse">
                <a:avLst/>
              </a:prstGeom>
              <a:gradFill rotWithShape="0">
                <a:gsLst>
                  <a:gs pos="0">
                    <a:srgbClr val="996633">
                      <a:gamma/>
                      <a:tint val="20000"/>
                      <a:invGamma/>
                    </a:srgbClr>
                  </a:gs>
                  <a:gs pos="100000">
                    <a:srgbClr val="996633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9" name="AutoShape 89">
                <a:extLst>
                  <a:ext uri="{FF2B5EF4-FFF2-40B4-BE49-F238E27FC236}">
                    <a16:creationId xmlns:a16="http://schemas.microsoft.com/office/drawing/2014/main" xmlns="" id="{F2E1634F-9168-DD41-A405-E9A4DA855D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646" y="1514"/>
                <a:ext cx="181" cy="160"/>
              </a:xfrm>
              <a:prstGeom prst="triangle">
                <a:avLst>
                  <a:gd name="adj" fmla="val 50000"/>
                </a:avLst>
              </a:prstGeom>
              <a:gradFill rotWithShape="0">
                <a:gsLst>
                  <a:gs pos="0">
                    <a:srgbClr val="996633"/>
                  </a:gs>
                  <a:gs pos="50000">
                    <a:srgbClr val="996633">
                      <a:gamma/>
                      <a:tint val="20392"/>
                      <a:invGamma/>
                    </a:srgbClr>
                  </a:gs>
                  <a:gs pos="100000">
                    <a:srgbClr val="9966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0" name="Oval 90">
                <a:extLst>
                  <a:ext uri="{FF2B5EF4-FFF2-40B4-BE49-F238E27FC236}">
                    <a16:creationId xmlns:a16="http://schemas.microsoft.com/office/drawing/2014/main" xmlns="" id="{3C0F0965-C316-FF47-AD47-72B7F828021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659" y="1412"/>
                <a:ext cx="155" cy="157"/>
              </a:xfrm>
              <a:prstGeom prst="ellipse">
                <a:avLst/>
              </a:prstGeom>
              <a:gradFill rotWithShape="0">
                <a:gsLst>
                  <a:gs pos="0">
                    <a:srgbClr val="996633">
                      <a:gamma/>
                      <a:tint val="20000"/>
                      <a:invGamma/>
                    </a:srgbClr>
                  </a:gs>
                  <a:gs pos="100000">
                    <a:srgbClr val="996633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99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63862" tIns="31931" rIns="63862" bIns="31931" anchor="ctr"/>
              <a:lstStyle/>
              <a:p>
                <a:pPr marL="0" marR="0" lvl="0" indent="0" defTabSz="63817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HGS創英角ﾎﾟｯﾌﾟ体" charset="0"/>
                  <a:ea typeface="HGS創英角ﾎﾟｯﾌﾟ体" charset="0"/>
                  <a:cs typeface="HGS創英角ﾎﾟｯﾌﾟ体" charset="0"/>
                </a:endParaRPr>
              </a:p>
            </p:txBody>
          </p:sp>
        </p:grpSp>
        <p:grpSp>
          <p:nvGrpSpPr>
            <p:cNvPr id="396" name="Group 91">
              <a:extLst>
                <a:ext uri="{FF2B5EF4-FFF2-40B4-BE49-F238E27FC236}">
                  <a16:creationId xmlns:a16="http://schemas.microsoft.com/office/drawing/2014/main" xmlns="" id="{1786CBB9-CB8D-0544-8A74-09B7B75E234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99957" y="3592986"/>
              <a:ext cx="187325" cy="312737"/>
              <a:chOff x="646" y="1412"/>
              <a:chExt cx="181" cy="299"/>
            </a:xfrm>
          </p:grpSpPr>
          <p:sp>
            <p:nvSpPr>
              <p:cNvPr id="415" name="Oval 92">
                <a:extLst>
                  <a:ext uri="{FF2B5EF4-FFF2-40B4-BE49-F238E27FC236}">
                    <a16:creationId xmlns:a16="http://schemas.microsoft.com/office/drawing/2014/main" xmlns="" id="{1B3B3997-171F-334B-BC76-E0A2441DC4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646" y="1635"/>
                <a:ext cx="179" cy="76"/>
              </a:xfrm>
              <a:prstGeom prst="ellipse">
                <a:avLst/>
              </a:prstGeom>
              <a:gradFill rotWithShape="0">
                <a:gsLst>
                  <a:gs pos="0">
                    <a:srgbClr val="996633">
                      <a:gamma/>
                      <a:tint val="20000"/>
                      <a:invGamma/>
                    </a:srgbClr>
                  </a:gs>
                  <a:gs pos="100000">
                    <a:srgbClr val="996633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6" name="AutoShape 93">
                <a:extLst>
                  <a:ext uri="{FF2B5EF4-FFF2-40B4-BE49-F238E27FC236}">
                    <a16:creationId xmlns:a16="http://schemas.microsoft.com/office/drawing/2014/main" xmlns="" id="{58D1C9EE-C608-754E-93CD-D5AB04A8687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646" y="1514"/>
                <a:ext cx="181" cy="160"/>
              </a:xfrm>
              <a:prstGeom prst="triangle">
                <a:avLst>
                  <a:gd name="adj" fmla="val 50000"/>
                </a:avLst>
              </a:prstGeom>
              <a:gradFill rotWithShape="0">
                <a:gsLst>
                  <a:gs pos="0">
                    <a:srgbClr val="996633"/>
                  </a:gs>
                  <a:gs pos="50000">
                    <a:srgbClr val="996633">
                      <a:gamma/>
                      <a:tint val="20392"/>
                      <a:invGamma/>
                    </a:srgbClr>
                  </a:gs>
                  <a:gs pos="100000">
                    <a:srgbClr val="9966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7" name="Oval 94">
                <a:extLst>
                  <a:ext uri="{FF2B5EF4-FFF2-40B4-BE49-F238E27FC236}">
                    <a16:creationId xmlns:a16="http://schemas.microsoft.com/office/drawing/2014/main" xmlns="" id="{48DDB938-63C5-5144-8E59-9809BBB517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659" y="1412"/>
                <a:ext cx="155" cy="157"/>
              </a:xfrm>
              <a:prstGeom prst="ellipse">
                <a:avLst/>
              </a:prstGeom>
              <a:gradFill rotWithShape="0">
                <a:gsLst>
                  <a:gs pos="0">
                    <a:srgbClr val="996633">
                      <a:gamma/>
                      <a:tint val="20000"/>
                      <a:invGamma/>
                    </a:srgbClr>
                  </a:gs>
                  <a:gs pos="100000">
                    <a:srgbClr val="996633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99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63862" tIns="31931" rIns="63862" bIns="31931" anchor="ctr"/>
              <a:lstStyle/>
              <a:p>
                <a:pPr marL="0" marR="0" lvl="0" indent="0" defTabSz="63817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HGS創英角ﾎﾟｯﾌﾟ体" charset="0"/>
                  <a:ea typeface="HGS創英角ﾎﾟｯﾌﾟ体" charset="0"/>
                  <a:cs typeface="HGS創英角ﾎﾟｯﾌﾟ体" charset="0"/>
                </a:endParaRPr>
              </a:p>
            </p:txBody>
          </p:sp>
        </p:grpSp>
        <p:sp>
          <p:nvSpPr>
            <p:cNvPr id="397" name="Text Box 95">
              <a:extLst>
                <a:ext uri="{FF2B5EF4-FFF2-40B4-BE49-F238E27FC236}">
                  <a16:creationId xmlns:a16="http://schemas.microsoft.com/office/drawing/2014/main" xmlns="" id="{84C8DE5C-AC15-B148-BEA4-CC93532C3E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3544" y="2791498"/>
              <a:ext cx="151940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panose="020B0600070205080204" pitchFamily="34" charset="-128"/>
                </a:rPr>
                <a:t>CL Game Dynamics</a:t>
              </a:r>
              <a:endPara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398" name="Line 124">
              <a:extLst>
                <a:ext uri="{FF2B5EF4-FFF2-40B4-BE49-F238E27FC236}">
                  <a16:creationId xmlns:a16="http://schemas.microsoft.com/office/drawing/2014/main" xmlns="" id="{49FFCC11-6C0B-3D40-9125-E58D6561EBD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8231857" y="3666011"/>
              <a:ext cx="20161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9" name="Line 125">
              <a:extLst>
                <a:ext uri="{FF2B5EF4-FFF2-40B4-BE49-F238E27FC236}">
                  <a16:creationId xmlns:a16="http://schemas.microsoft.com/office/drawing/2014/main" xmlns="" id="{8EC3B8D3-36EC-EC4D-BD02-88A89EA308D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8271545" y="3842223"/>
              <a:ext cx="2190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400" name="AutoShape 126">
              <a:extLst>
                <a:ext uri="{FF2B5EF4-FFF2-40B4-BE49-F238E27FC236}">
                  <a16:creationId xmlns:a16="http://schemas.microsoft.com/office/drawing/2014/main" xmlns="" id="{B5C5C58B-580A-0A49-AE1C-FC2036E3E36C}"/>
                </a:ext>
              </a:extLst>
            </p:cNvPr>
            <p:cNvCxnSpPr>
              <a:cxnSpLocks noChangeAspect="1" noChangeShapeType="1"/>
            </p:cNvCxnSpPr>
            <p:nvPr/>
          </p:nvCxnSpPr>
          <p:spPr bwMode="auto">
            <a:xfrm rot="16200000">
              <a:off x="8073107" y="3342161"/>
              <a:ext cx="301625" cy="22225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 type="triangle" w="med" len="med"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01" name="AutoShape 127">
              <a:extLst>
                <a:ext uri="{FF2B5EF4-FFF2-40B4-BE49-F238E27FC236}">
                  <a16:creationId xmlns:a16="http://schemas.microsoft.com/office/drawing/2014/main" xmlns="" id="{D406C5C0-A234-6D4C-B76F-B34ACFE19C51}"/>
                </a:ext>
              </a:extLst>
            </p:cNvPr>
            <p:cNvCxnSpPr>
              <a:cxnSpLocks noChangeAspect="1" noChangeShapeType="1"/>
            </p:cNvCxnSpPr>
            <p:nvPr/>
          </p:nvCxnSpPr>
          <p:spPr bwMode="auto">
            <a:xfrm rot="5400000" flipH="1">
              <a:off x="8301707" y="3334223"/>
              <a:ext cx="304800" cy="241300"/>
            </a:xfrm>
            <a:prstGeom prst="bentConnector3">
              <a:avLst>
                <a:gd name="adj1" fmla="val 49639"/>
              </a:avLst>
            </a:prstGeom>
            <a:noFill/>
            <a:ln w="9525">
              <a:solidFill>
                <a:srgbClr val="000000"/>
              </a:solidFill>
              <a:miter lim="800000"/>
              <a:headEnd type="triangle" w="med" len="med"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02" name="Group 128">
              <a:extLst>
                <a:ext uri="{FF2B5EF4-FFF2-40B4-BE49-F238E27FC236}">
                  <a16:creationId xmlns:a16="http://schemas.microsoft.com/office/drawing/2014/main" xmlns="" id="{AEF9C7E3-8E80-1345-8B01-0476F19B5E8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495382" y="3592986"/>
              <a:ext cx="187325" cy="312737"/>
              <a:chOff x="646" y="1412"/>
              <a:chExt cx="181" cy="299"/>
            </a:xfrm>
          </p:grpSpPr>
          <p:sp>
            <p:nvSpPr>
              <p:cNvPr id="412" name="Oval 129">
                <a:extLst>
                  <a:ext uri="{FF2B5EF4-FFF2-40B4-BE49-F238E27FC236}">
                    <a16:creationId xmlns:a16="http://schemas.microsoft.com/office/drawing/2014/main" xmlns="" id="{44F13D50-1735-2D4E-987A-A92A209FB3F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646" y="1635"/>
                <a:ext cx="179" cy="76"/>
              </a:xfrm>
              <a:prstGeom prst="ellipse">
                <a:avLst/>
              </a:prstGeom>
              <a:gradFill rotWithShape="0">
                <a:gsLst>
                  <a:gs pos="0">
                    <a:srgbClr val="996633">
                      <a:gamma/>
                      <a:tint val="20000"/>
                      <a:invGamma/>
                    </a:srgbClr>
                  </a:gs>
                  <a:gs pos="100000">
                    <a:srgbClr val="996633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3" name="AutoShape 130">
                <a:extLst>
                  <a:ext uri="{FF2B5EF4-FFF2-40B4-BE49-F238E27FC236}">
                    <a16:creationId xmlns:a16="http://schemas.microsoft.com/office/drawing/2014/main" xmlns="" id="{ABC184B0-57E7-3B41-ACFE-59C0A27C699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646" y="1514"/>
                <a:ext cx="181" cy="160"/>
              </a:xfrm>
              <a:prstGeom prst="triangle">
                <a:avLst>
                  <a:gd name="adj" fmla="val 50000"/>
                </a:avLst>
              </a:prstGeom>
              <a:gradFill rotWithShape="0">
                <a:gsLst>
                  <a:gs pos="0">
                    <a:srgbClr val="996633"/>
                  </a:gs>
                  <a:gs pos="50000">
                    <a:srgbClr val="996633">
                      <a:gamma/>
                      <a:tint val="20392"/>
                      <a:invGamma/>
                    </a:srgbClr>
                  </a:gs>
                  <a:gs pos="100000">
                    <a:srgbClr val="9966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4" name="Oval 131">
                <a:extLst>
                  <a:ext uri="{FF2B5EF4-FFF2-40B4-BE49-F238E27FC236}">
                    <a16:creationId xmlns:a16="http://schemas.microsoft.com/office/drawing/2014/main" xmlns="" id="{17F0E2F8-9C58-4F4B-B389-7A9C4B9106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659" y="1412"/>
                <a:ext cx="155" cy="157"/>
              </a:xfrm>
              <a:prstGeom prst="ellipse">
                <a:avLst/>
              </a:prstGeom>
              <a:gradFill rotWithShape="0">
                <a:gsLst>
                  <a:gs pos="0">
                    <a:srgbClr val="996633">
                      <a:gamma/>
                      <a:tint val="20000"/>
                      <a:invGamma/>
                    </a:srgbClr>
                  </a:gs>
                  <a:gs pos="100000">
                    <a:srgbClr val="996633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99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63862" tIns="31931" rIns="63862" bIns="31931" anchor="ctr"/>
              <a:lstStyle/>
              <a:p>
                <a:pPr marL="0" marR="0" lvl="0" indent="0" defTabSz="63817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HGS創英角ﾎﾟｯﾌﾟ体" charset="0"/>
                  <a:ea typeface="HGS創英角ﾎﾟｯﾌﾟ体" charset="0"/>
                  <a:cs typeface="HGS創英角ﾎﾟｯﾌﾟ体" charset="0"/>
                </a:endParaRPr>
              </a:p>
            </p:txBody>
          </p:sp>
        </p:grpSp>
        <p:grpSp>
          <p:nvGrpSpPr>
            <p:cNvPr id="403" name="Group 132">
              <a:extLst>
                <a:ext uri="{FF2B5EF4-FFF2-40B4-BE49-F238E27FC236}">
                  <a16:creationId xmlns:a16="http://schemas.microsoft.com/office/drawing/2014/main" xmlns="" id="{04B67377-643E-0B49-B74D-E937581752E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009607" y="3602511"/>
              <a:ext cx="187325" cy="312737"/>
              <a:chOff x="646" y="1412"/>
              <a:chExt cx="181" cy="299"/>
            </a:xfrm>
          </p:grpSpPr>
          <p:sp>
            <p:nvSpPr>
              <p:cNvPr id="409" name="Oval 133">
                <a:extLst>
                  <a:ext uri="{FF2B5EF4-FFF2-40B4-BE49-F238E27FC236}">
                    <a16:creationId xmlns:a16="http://schemas.microsoft.com/office/drawing/2014/main" xmlns="" id="{8A321E61-4968-7840-B724-D363C6717E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646" y="1635"/>
                <a:ext cx="179" cy="76"/>
              </a:xfrm>
              <a:prstGeom prst="ellipse">
                <a:avLst/>
              </a:prstGeom>
              <a:gradFill rotWithShape="0">
                <a:gsLst>
                  <a:gs pos="0">
                    <a:srgbClr val="996633">
                      <a:gamma/>
                      <a:tint val="20000"/>
                      <a:invGamma/>
                    </a:srgbClr>
                  </a:gs>
                  <a:gs pos="100000">
                    <a:srgbClr val="996633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0" name="AutoShape 134">
                <a:extLst>
                  <a:ext uri="{FF2B5EF4-FFF2-40B4-BE49-F238E27FC236}">
                    <a16:creationId xmlns:a16="http://schemas.microsoft.com/office/drawing/2014/main" xmlns="" id="{35B4B504-0D9D-8A48-A094-994A7D87315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646" y="1514"/>
                <a:ext cx="181" cy="160"/>
              </a:xfrm>
              <a:prstGeom prst="triangle">
                <a:avLst>
                  <a:gd name="adj" fmla="val 50000"/>
                </a:avLst>
              </a:prstGeom>
              <a:gradFill rotWithShape="0">
                <a:gsLst>
                  <a:gs pos="0">
                    <a:srgbClr val="996633"/>
                  </a:gs>
                  <a:gs pos="50000">
                    <a:srgbClr val="996633">
                      <a:gamma/>
                      <a:tint val="20392"/>
                      <a:invGamma/>
                    </a:srgbClr>
                  </a:gs>
                  <a:gs pos="100000">
                    <a:srgbClr val="9966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1" name="Oval 135">
                <a:extLst>
                  <a:ext uri="{FF2B5EF4-FFF2-40B4-BE49-F238E27FC236}">
                    <a16:creationId xmlns:a16="http://schemas.microsoft.com/office/drawing/2014/main" xmlns="" id="{DBF64EB1-A432-1740-9F82-979A6FB953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659" y="1412"/>
                <a:ext cx="155" cy="157"/>
              </a:xfrm>
              <a:prstGeom prst="ellipse">
                <a:avLst/>
              </a:prstGeom>
              <a:gradFill rotWithShape="0">
                <a:gsLst>
                  <a:gs pos="0">
                    <a:srgbClr val="996633">
                      <a:gamma/>
                      <a:tint val="20000"/>
                      <a:invGamma/>
                    </a:srgbClr>
                  </a:gs>
                  <a:gs pos="100000">
                    <a:srgbClr val="996633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99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63862" tIns="31931" rIns="63862" bIns="31931" anchor="ctr"/>
              <a:lstStyle/>
              <a:p>
                <a:pPr marL="0" marR="0" lvl="0" indent="0" defTabSz="63817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HGS創英角ﾎﾟｯﾌﾟ体" charset="0"/>
                  <a:ea typeface="HGS創英角ﾎﾟｯﾌﾟ体" charset="0"/>
                  <a:cs typeface="HGS創英角ﾎﾟｯﾌﾟ体" charset="0"/>
                </a:endParaRPr>
              </a:p>
            </p:txBody>
          </p:sp>
        </p:grpSp>
        <p:sp>
          <p:nvSpPr>
            <p:cNvPr id="404" name="Text Box 136">
              <a:extLst>
                <a:ext uri="{FF2B5EF4-FFF2-40B4-BE49-F238E27FC236}">
                  <a16:creationId xmlns:a16="http://schemas.microsoft.com/office/drawing/2014/main" xmlns="" id="{6B8A555C-1C6B-C848-95DA-DECD10AC4F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4957" y="3537423"/>
              <a:ext cx="40005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ja-JP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ＭＳ Ｐゴシック" panose="020B0600070205080204" pitchFamily="34" charset="-128"/>
                </a:rPr>
                <a:t>...</a:t>
              </a:r>
              <a:endParaRPr kumimoji="0" lang="en-US" altLang="ja-JP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pic>
          <p:nvPicPr>
            <p:cNvPr id="405" name="Picture 404" descr="Untitled drawing (4).png">
              <a:extLst>
                <a:ext uri="{FF2B5EF4-FFF2-40B4-BE49-F238E27FC236}">
                  <a16:creationId xmlns:a16="http://schemas.microsoft.com/office/drawing/2014/main" xmlns="" id="{D73DA7B8-D288-5349-8C5E-349C7FA06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0920" y="3924165"/>
              <a:ext cx="252000" cy="252000"/>
            </a:xfrm>
            <a:prstGeom prst="rect">
              <a:avLst/>
            </a:prstGeom>
          </p:spPr>
        </p:pic>
        <p:pic>
          <p:nvPicPr>
            <p:cNvPr id="406" name="Picture 405">
              <a:extLst>
                <a:ext uri="{FF2B5EF4-FFF2-40B4-BE49-F238E27FC236}">
                  <a16:creationId xmlns:a16="http://schemas.microsoft.com/office/drawing/2014/main" xmlns="" id="{057F970B-15D4-A340-92A4-FDDE3C15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60631" y="3904763"/>
              <a:ext cx="252000" cy="252000"/>
            </a:xfrm>
            <a:prstGeom prst="rect">
              <a:avLst/>
            </a:prstGeom>
          </p:spPr>
        </p:pic>
        <p:pic>
          <p:nvPicPr>
            <p:cNvPr id="407" name="Picture 406">
              <a:extLst>
                <a:ext uri="{FF2B5EF4-FFF2-40B4-BE49-F238E27FC236}">
                  <a16:creationId xmlns:a16="http://schemas.microsoft.com/office/drawing/2014/main" xmlns="" id="{7992AEAC-8D92-474F-AAF0-42217D159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9200" y="3916281"/>
              <a:ext cx="252000" cy="252000"/>
            </a:xfrm>
            <a:prstGeom prst="rect">
              <a:avLst/>
            </a:prstGeom>
          </p:spPr>
        </p:pic>
        <p:pic>
          <p:nvPicPr>
            <p:cNvPr id="408" name="Picture 407">
              <a:extLst>
                <a:ext uri="{FF2B5EF4-FFF2-40B4-BE49-F238E27FC236}">
                  <a16:creationId xmlns:a16="http://schemas.microsoft.com/office/drawing/2014/main" xmlns="" id="{CA5C6591-4C3F-EF41-AA0F-749489100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65664" y="3907637"/>
              <a:ext cx="252000" cy="252000"/>
            </a:xfrm>
            <a:prstGeom prst="rect">
              <a:avLst/>
            </a:prstGeom>
          </p:spPr>
        </p:pic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xmlns="" id="{067D0AC2-980E-F74E-99D3-509779F27E28}"/>
              </a:ext>
            </a:extLst>
          </p:cNvPr>
          <p:cNvGrpSpPr/>
          <p:nvPr/>
        </p:nvGrpSpPr>
        <p:grpSpPr>
          <a:xfrm>
            <a:off x="4350675" y="4657723"/>
            <a:ext cx="2021241" cy="1747478"/>
            <a:chOff x="3577096" y="5051391"/>
            <a:chExt cx="2021241" cy="1747478"/>
          </a:xfrm>
        </p:grpSpPr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xmlns="" id="{DEA5F272-2EFF-6B44-BABB-D7149CBBDD5D}"/>
                </a:ext>
              </a:extLst>
            </p:cNvPr>
            <p:cNvGrpSpPr/>
            <p:nvPr/>
          </p:nvGrpSpPr>
          <p:grpSpPr>
            <a:xfrm>
              <a:off x="3577096" y="5051391"/>
              <a:ext cx="1967535" cy="1747478"/>
              <a:chOff x="-315107" y="4425875"/>
              <a:chExt cx="1967535" cy="1747478"/>
            </a:xfrm>
          </p:grpSpPr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xmlns="" id="{B27D7179-A3ED-E444-8DF2-36D80F9F804D}"/>
                  </a:ext>
                </a:extLst>
              </p:cNvPr>
              <p:cNvGrpSpPr/>
              <p:nvPr/>
            </p:nvGrpSpPr>
            <p:grpSpPr>
              <a:xfrm>
                <a:off x="-315107" y="4425875"/>
                <a:ext cx="1967535" cy="1747478"/>
                <a:chOff x="-315107" y="4425875"/>
                <a:chExt cx="1967535" cy="1747478"/>
              </a:xfrm>
            </p:grpSpPr>
            <p:sp>
              <p:nvSpPr>
                <p:cNvPr id="374" name="Oval 3">
                  <a:extLst>
                    <a:ext uri="{FF2B5EF4-FFF2-40B4-BE49-F238E27FC236}">
                      <a16:creationId xmlns:a16="http://schemas.microsoft.com/office/drawing/2014/main" xmlns="" id="{6B8E41C0-7339-3D43-A463-86929CCC339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-315107" y="4425875"/>
                  <a:ext cx="1967535" cy="1747478"/>
                </a:xfrm>
                <a:prstGeom prst="ellipse">
                  <a:avLst/>
                </a:prstGeom>
                <a:solidFill>
                  <a:srgbClr val="FFCC99"/>
                </a:solidFill>
                <a:ln w="9525">
                  <a:round/>
                  <a:headEnd/>
                  <a:tailEnd/>
                </a:ln>
                <a:effectLst/>
                <a:scene3d>
                  <a:camera prst="legacyPerspectiveBottom">
                    <a:rot lat="19499999" lon="0" rev="0"/>
                  </a:camera>
                  <a:lightRig rig="legacyFlat3" dir="r"/>
                </a:scene3d>
                <a:sp3d extrusionH="125400" prstMaterial="legacyMatte">
                  <a:bevelT w="13500" h="13500" prst="angle"/>
                  <a:bevelB w="13500" h="13500" prst="angle"/>
                  <a:extrusionClr>
                    <a:srgbClr val="FFCC99"/>
                  </a:extrusionClr>
                </a:sp3d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5" name="Oval 4">
                  <a:extLst>
                    <a:ext uri="{FF2B5EF4-FFF2-40B4-BE49-F238E27FC236}">
                      <a16:creationId xmlns:a16="http://schemas.microsoft.com/office/drawing/2014/main" xmlns="" id="{333298A1-D771-AD48-955A-23ACC813001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-227423" y="4776083"/>
                  <a:ext cx="1792167" cy="816758"/>
                </a:xfrm>
                <a:prstGeom prst="ellipse">
                  <a:avLst/>
                </a:prstGeom>
                <a:solidFill>
                  <a:srgbClr val="DAB48E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376" name="Group 103">
                  <a:extLst>
                    <a:ext uri="{FF2B5EF4-FFF2-40B4-BE49-F238E27FC236}">
                      <a16:creationId xmlns:a16="http://schemas.microsoft.com/office/drawing/2014/main" xmlns="" id="{5B149CB6-23AB-6C48-AFF2-01D212F9718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-62993" y="4804971"/>
                  <a:ext cx="228508" cy="404439"/>
                  <a:chOff x="646" y="1412"/>
                  <a:chExt cx="181" cy="299"/>
                </a:xfrm>
              </p:grpSpPr>
              <p:sp>
                <p:nvSpPr>
                  <p:cNvPr id="385" name="Oval 104">
                    <a:extLst>
                      <a:ext uri="{FF2B5EF4-FFF2-40B4-BE49-F238E27FC236}">
                        <a16:creationId xmlns:a16="http://schemas.microsoft.com/office/drawing/2014/main" xmlns="" id="{39E10415-C747-684A-89AE-4E593B7A4B6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46" y="1635"/>
                    <a:ext cx="179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996633">
                          <a:gamma/>
                          <a:tint val="20000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86" name="AutoShape 105">
                    <a:extLst>
                      <a:ext uri="{FF2B5EF4-FFF2-40B4-BE49-F238E27FC236}">
                        <a16:creationId xmlns:a16="http://schemas.microsoft.com/office/drawing/2014/main" xmlns="" id="{09ACA174-D1DF-CB49-9430-0FA8ACB01C1F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46" y="1514"/>
                    <a:ext cx="181" cy="160"/>
                  </a:xfrm>
                  <a:prstGeom prst="triangle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996633"/>
                      </a:gs>
                      <a:gs pos="50000">
                        <a:srgbClr val="996633">
                          <a:gamma/>
                          <a:tint val="20392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87" name="Oval 106">
                    <a:extLst>
                      <a:ext uri="{FF2B5EF4-FFF2-40B4-BE49-F238E27FC236}">
                        <a16:creationId xmlns:a16="http://schemas.microsoft.com/office/drawing/2014/main" xmlns="" id="{3B32AB88-9ADE-4648-80EB-3CBF83DFDBC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59" y="1412"/>
                    <a:ext cx="155" cy="157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996633">
                          <a:gamma/>
                          <a:tint val="20000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99CC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63862" tIns="31931" rIns="63862" bIns="31931" anchor="ctr"/>
                  <a:lstStyle/>
                  <a:p>
                    <a:pPr marL="0" marR="0" lvl="0" indent="0" defTabSz="63817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HGS創英角ﾎﾟｯﾌﾟ体" charset="0"/>
                      <a:ea typeface="HGS創英角ﾎﾟｯﾌﾟ体" charset="0"/>
                      <a:cs typeface="HGS創英角ﾎﾟｯﾌﾟ体" charset="0"/>
                    </a:endParaRPr>
                  </a:p>
                </p:txBody>
              </p:sp>
            </p:grpSp>
            <p:grpSp>
              <p:nvGrpSpPr>
                <p:cNvPr id="377" name="Group 376">
                  <a:extLst>
                    <a:ext uri="{FF2B5EF4-FFF2-40B4-BE49-F238E27FC236}">
                      <a16:creationId xmlns:a16="http://schemas.microsoft.com/office/drawing/2014/main" xmlns="" id="{DFBB82D9-E953-BF4E-97DE-7E06B594885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208811" y="4812402"/>
                  <a:ext cx="238619" cy="398372"/>
                  <a:chOff x="646" y="1412"/>
                  <a:chExt cx="181" cy="299"/>
                </a:xfrm>
              </p:grpSpPr>
              <p:sp>
                <p:nvSpPr>
                  <p:cNvPr id="382" name="Oval 100">
                    <a:extLst>
                      <a:ext uri="{FF2B5EF4-FFF2-40B4-BE49-F238E27FC236}">
                        <a16:creationId xmlns:a16="http://schemas.microsoft.com/office/drawing/2014/main" xmlns="" id="{D68FF60F-24FC-F04E-8CD2-B25563E20703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46" y="1635"/>
                    <a:ext cx="179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996633">
                          <a:gamma/>
                          <a:tint val="20000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83" name="AutoShape 101">
                    <a:extLst>
                      <a:ext uri="{FF2B5EF4-FFF2-40B4-BE49-F238E27FC236}">
                        <a16:creationId xmlns:a16="http://schemas.microsoft.com/office/drawing/2014/main" xmlns="" id="{AF308E0E-3917-E74F-877A-33E9F43F5C4E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46" y="1514"/>
                    <a:ext cx="181" cy="160"/>
                  </a:xfrm>
                  <a:prstGeom prst="triangle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996633"/>
                      </a:gs>
                      <a:gs pos="50000">
                        <a:srgbClr val="996633">
                          <a:gamma/>
                          <a:tint val="20392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84" name="Oval 102">
                    <a:extLst>
                      <a:ext uri="{FF2B5EF4-FFF2-40B4-BE49-F238E27FC236}">
                        <a16:creationId xmlns:a16="http://schemas.microsoft.com/office/drawing/2014/main" xmlns="" id="{EA767172-D090-0E44-A60C-F7E2BDF5214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59" y="1412"/>
                    <a:ext cx="155" cy="157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996633">
                          <a:gamma/>
                          <a:tint val="20000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99CC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63862" tIns="31931" rIns="63862" bIns="31931" anchor="ctr"/>
                  <a:lstStyle/>
                  <a:p>
                    <a:pPr marL="0" marR="0" lvl="0" indent="0" defTabSz="63817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HGS創英角ﾎﾟｯﾌﾟ体" charset="0"/>
                      <a:ea typeface="HGS創英角ﾎﾟｯﾌﾟ体" charset="0"/>
                      <a:cs typeface="HGS創英角ﾎﾟｯﾌﾟ体" charset="0"/>
                    </a:endParaRPr>
                  </a:p>
                </p:txBody>
              </p:sp>
            </p:grpSp>
            <p:grpSp>
              <p:nvGrpSpPr>
                <p:cNvPr id="378" name="Group 107">
                  <a:extLst>
                    <a:ext uri="{FF2B5EF4-FFF2-40B4-BE49-F238E27FC236}">
                      <a16:creationId xmlns:a16="http://schemas.microsoft.com/office/drawing/2014/main" xmlns="" id="{CA91C4EB-53A0-654F-8A5D-FD151B776FD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603260" y="5404301"/>
                  <a:ext cx="238619" cy="398372"/>
                  <a:chOff x="646" y="1412"/>
                  <a:chExt cx="181" cy="299"/>
                </a:xfrm>
              </p:grpSpPr>
              <p:sp>
                <p:nvSpPr>
                  <p:cNvPr id="379" name="Oval 108">
                    <a:extLst>
                      <a:ext uri="{FF2B5EF4-FFF2-40B4-BE49-F238E27FC236}">
                        <a16:creationId xmlns:a16="http://schemas.microsoft.com/office/drawing/2014/main" xmlns="" id="{F7A00851-AAC2-C345-BE32-D57F59BE474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46" y="1635"/>
                    <a:ext cx="179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996633">
                          <a:gamma/>
                          <a:tint val="20000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80" name="AutoShape 109">
                    <a:extLst>
                      <a:ext uri="{FF2B5EF4-FFF2-40B4-BE49-F238E27FC236}">
                        <a16:creationId xmlns:a16="http://schemas.microsoft.com/office/drawing/2014/main" xmlns="" id="{33BBFA57-1BD9-0D49-9345-E744EA180C6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46" y="1514"/>
                    <a:ext cx="181" cy="160"/>
                  </a:xfrm>
                  <a:prstGeom prst="triangle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996633"/>
                      </a:gs>
                      <a:gs pos="50000">
                        <a:srgbClr val="996633">
                          <a:gamma/>
                          <a:tint val="20392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81" name="Oval 110">
                    <a:extLst>
                      <a:ext uri="{FF2B5EF4-FFF2-40B4-BE49-F238E27FC236}">
                        <a16:creationId xmlns:a16="http://schemas.microsoft.com/office/drawing/2014/main" xmlns="" id="{7C0BF56E-AC0D-184A-85FC-1EB94C2EF2D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59" y="1412"/>
                    <a:ext cx="155" cy="157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996633">
                          <a:gamma/>
                          <a:tint val="20000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99CC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63862" tIns="31931" rIns="63862" bIns="31931" anchor="ctr"/>
                  <a:lstStyle/>
                  <a:p>
                    <a:pPr marL="0" marR="0" lvl="0" indent="0" defTabSz="63817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HGS創英角ﾎﾟｯﾌﾟ体" charset="0"/>
                      <a:ea typeface="HGS創英角ﾎﾟｯﾌﾟ体" charset="0"/>
                      <a:cs typeface="HGS創英角ﾎﾟｯﾌﾟ体" charset="0"/>
                    </a:endParaRPr>
                  </a:p>
                </p:txBody>
              </p:sp>
            </p:grpSp>
          </p:grp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xmlns="" id="{5F64C472-F083-894D-BFBC-B13D908EBFC6}"/>
                  </a:ext>
                </a:extLst>
              </p:cNvPr>
              <p:cNvGrpSpPr/>
              <p:nvPr/>
            </p:nvGrpSpPr>
            <p:grpSpPr>
              <a:xfrm>
                <a:off x="154127" y="4941518"/>
                <a:ext cx="1046688" cy="721194"/>
                <a:chOff x="4412833" y="4989963"/>
                <a:chExt cx="1046688" cy="721194"/>
              </a:xfrm>
            </p:grpSpPr>
            <p:sp>
              <p:nvSpPr>
                <p:cNvPr id="368" name="Line 96">
                  <a:extLst>
                    <a:ext uri="{FF2B5EF4-FFF2-40B4-BE49-F238E27FC236}">
                      <a16:creationId xmlns:a16="http://schemas.microsoft.com/office/drawing/2014/main" xmlns="" id="{E0EB69F7-AD5D-5349-B591-FF3BA10597C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4596505" y="4989963"/>
                  <a:ext cx="775453" cy="0"/>
                </a:xfrm>
                <a:prstGeom prst="line">
                  <a:avLst/>
                </a:prstGeom>
                <a:noFill/>
                <a:ln w="5080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9" name="Line 97">
                  <a:extLst>
                    <a:ext uri="{FF2B5EF4-FFF2-40B4-BE49-F238E27FC236}">
                      <a16:creationId xmlns:a16="http://schemas.microsoft.com/office/drawing/2014/main" xmlns="" id="{82954772-75D4-7347-BF14-9A32F7A2DCB6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4557860" y="5147870"/>
                  <a:ext cx="771685" cy="0"/>
                </a:xfrm>
                <a:prstGeom prst="line">
                  <a:avLst/>
                </a:prstGeom>
                <a:noFill/>
                <a:ln w="5080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0" name="Line 113">
                  <a:extLst>
                    <a:ext uri="{FF2B5EF4-FFF2-40B4-BE49-F238E27FC236}">
                      <a16:creationId xmlns:a16="http://schemas.microsoft.com/office/drawing/2014/main" xmlns="" id="{5899DDDA-4C27-E441-81BD-D2BBA2A5AC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194980" y="5363539"/>
                  <a:ext cx="264541" cy="304905"/>
                </a:xfrm>
                <a:prstGeom prst="line">
                  <a:avLst/>
                </a:prstGeom>
                <a:noFill/>
                <a:ln w="5080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sy="50000" kx="2453608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1" name="Line 114">
                  <a:extLst>
                    <a:ext uri="{FF2B5EF4-FFF2-40B4-BE49-F238E27FC236}">
                      <a16:creationId xmlns:a16="http://schemas.microsoft.com/office/drawing/2014/main" xmlns="" id="{D401DC28-B96A-0045-99EA-4A48253F2E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38125" y="5229632"/>
                  <a:ext cx="271479" cy="298336"/>
                </a:xfrm>
                <a:prstGeom prst="line">
                  <a:avLst/>
                </a:prstGeom>
                <a:noFill/>
                <a:ln w="5080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sy="50000" kx="2453608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2" name="Line 113">
                  <a:extLst>
                    <a:ext uri="{FF2B5EF4-FFF2-40B4-BE49-F238E27FC236}">
                      <a16:creationId xmlns:a16="http://schemas.microsoft.com/office/drawing/2014/main" xmlns="" id="{A93BFC8A-99D8-CD4C-AEBC-4FA0152576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2833" y="5375761"/>
                  <a:ext cx="290995" cy="335396"/>
                </a:xfrm>
                <a:prstGeom prst="line">
                  <a:avLst/>
                </a:prstGeom>
                <a:noFill/>
                <a:ln w="5080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sy="50000" kx="2453608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3" name="Line 114">
                  <a:extLst>
                    <a:ext uri="{FF2B5EF4-FFF2-40B4-BE49-F238E27FC236}">
                      <a16:creationId xmlns:a16="http://schemas.microsoft.com/office/drawing/2014/main" xmlns="" id="{7169F167-718C-4C42-843A-E050B2DE77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482627" y="5225775"/>
                  <a:ext cx="298627" cy="360987"/>
                </a:xfrm>
                <a:prstGeom prst="line">
                  <a:avLst/>
                </a:prstGeom>
                <a:noFill/>
                <a:ln w="5080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sy="50000" kx="2453608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pic>
          <p:nvPicPr>
            <p:cNvPr id="355" name="Picture 354" descr="Untitled drawing (1).png">
              <a:extLst>
                <a:ext uri="{FF2B5EF4-FFF2-40B4-BE49-F238E27FC236}">
                  <a16:creationId xmlns:a16="http://schemas.microsoft.com/office/drawing/2014/main" xmlns="" id="{9033171B-A8F3-5B45-B17C-F81A77546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259" y="5652534"/>
              <a:ext cx="252000" cy="252000"/>
            </a:xfrm>
            <a:prstGeom prst="rect">
              <a:avLst/>
            </a:prstGeom>
          </p:spPr>
        </p:pic>
        <p:pic>
          <p:nvPicPr>
            <p:cNvPr id="356" name="Picture 355">
              <a:extLst>
                <a:ext uri="{FF2B5EF4-FFF2-40B4-BE49-F238E27FC236}">
                  <a16:creationId xmlns:a16="http://schemas.microsoft.com/office/drawing/2014/main" xmlns="" id="{E47FFADC-807F-9046-8369-B08D04C40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46337" y="5643463"/>
              <a:ext cx="252000" cy="252000"/>
            </a:xfrm>
            <a:prstGeom prst="rect">
              <a:avLst/>
            </a:prstGeom>
          </p:spPr>
        </p:pic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xmlns="" id="{97679386-E7F8-0D40-847A-2AE57857775C}"/>
                </a:ext>
              </a:extLst>
            </p:cNvPr>
            <p:cNvGrpSpPr/>
            <p:nvPr/>
          </p:nvGrpSpPr>
          <p:grpSpPr>
            <a:xfrm>
              <a:off x="4418490" y="5466096"/>
              <a:ext cx="356499" cy="382801"/>
              <a:chOff x="9769935" y="5120216"/>
              <a:chExt cx="460330" cy="508169"/>
            </a:xfrm>
          </p:grpSpPr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xmlns="" id="{D64F1E3A-A5B6-3142-82CE-6E1D4091DB0B}"/>
                  </a:ext>
                </a:extLst>
              </p:cNvPr>
              <p:cNvCxnSpPr/>
              <p:nvPr/>
            </p:nvCxnSpPr>
            <p:spPr>
              <a:xfrm>
                <a:off x="10230265" y="5130473"/>
                <a:ext cx="0" cy="134855"/>
              </a:xfrm>
              <a:prstGeom prst="line">
                <a:avLst/>
              </a:prstGeom>
              <a:noFill/>
              <a:ln w="25400" cap="flat" cmpd="sng" algn="ctr">
                <a:solidFill>
                  <a:srgbClr val="5F5F5F"/>
                </a:solidFill>
                <a:prstDash val="solid"/>
                <a:tailEnd type="diamon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xmlns="" id="{8A0D93FD-E96A-8C40-9680-516A355D2B4F}"/>
                  </a:ext>
                </a:extLst>
              </p:cNvPr>
              <p:cNvCxnSpPr/>
              <p:nvPr/>
            </p:nvCxnSpPr>
            <p:spPr>
              <a:xfrm>
                <a:off x="9783950" y="5120216"/>
                <a:ext cx="0" cy="134855"/>
              </a:xfrm>
              <a:prstGeom prst="line">
                <a:avLst/>
              </a:prstGeom>
              <a:noFill/>
              <a:ln w="25400" cap="flat" cmpd="sng" algn="ctr">
                <a:solidFill>
                  <a:srgbClr val="5F5F5F"/>
                </a:solidFill>
                <a:prstDash val="solid"/>
                <a:tailEnd type="diamon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xmlns="" id="{6DF41343-C6FC-164C-A115-1326AE4B7D1E}"/>
                  </a:ext>
                </a:extLst>
              </p:cNvPr>
              <p:cNvCxnSpPr/>
              <p:nvPr/>
            </p:nvCxnSpPr>
            <p:spPr>
              <a:xfrm flipV="1">
                <a:off x="10200483" y="5428178"/>
                <a:ext cx="0" cy="181057"/>
              </a:xfrm>
              <a:prstGeom prst="line">
                <a:avLst/>
              </a:prstGeom>
              <a:noFill/>
              <a:ln w="25400" cap="flat" cmpd="sng" algn="ctr">
                <a:solidFill>
                  <a:srgbClr val="5F5F5F"/>
                </a:solidFill>
                <a:prstDash val="solid"/>
                <a:tailEnd type="diamon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xmlns="" id="{FFB44471-D004-3C47-A2F8-4DCDD1189ED1}"/>
                  </a:ext>
                </a:extLst>
              </p:cNvPr>
              <p:cNvCxnSpPr/>
              <p:nvPr/>
            </p:nvCxnSpPr>
            <p:spPr>
              <a:xfrm flipV="1">
                <a:off x="9769935" y="5447328"/>
                <a:ext cx="0" cy="181057"/>
              </a:xfrm>
              <a:prstGeom prst="line">
                <a:avLst/>
              </a:prstGeom>
              <a:noFill/>
              <a:ln w="25400" cap="flat" cmpd="sng" algn="ctr">
                <a:solidFill>
                  <a:srgbClr val="5F5F5F"/>
                </a:solidFill>
                <a:prstDash val="solid"/>
                <a:tailEnd type="diamon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xmlns="" id="{3F809E1A-7C8A-1349-8F39-0667DF712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03579" y="5268000"/>
              <a:ext cx="252000" cy="252000"/>
            </a:xfrm>
            <a:prstGeom prst="rect">
              <a:avLst/>
            </a:prstGeom>
          </p:spPr>
        </p:pic>
        <p:pic>
          <p:nvPicPr>
            <p:cNvPr id="359" name="Picture 358" descr="Untitled drawing (4).png">
              <a:extLst>
                <a:ext uri="{FF2B5EF4-FFF2-40B4-BE49-F238E27FC236}">
                  <a16:creationId xmlns:a16="http://schemas.microsoft.com/office/drawing/2014/main" xmlns="" id="{31BA23DF-CAC6-A34B-AE04-13EDEAFDD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9105" y="5260274"/>
              <a:ext cx="252000" cy="252000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xmlns="" id="{3929A26D-CA19-644F-A8E8-D737CF131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2490" y="5765567"/>
              <a:ext cx="252000" cy="252000"/>
            </a:xfrm>
            <a:prstGeom prst="rect">
              <a:avLst/>
            </a:prstGeom>
          </p:spPr>
        </p:pic>
        <p:pic>
          <p:nvPicPr>
            <p:cNvPr id="361" name="Picture 360">
              <a:extLst>
                <a:ext uri="{FF2B5EF4-FFF2-40B4-BE49-F238E27FC236}">
                  <a16:creationId xmlns:a16="http://schemas.microsoft.com/office/drawing/2014/main" xmlns="" id="{317424FA-EA74-834F-96CC-85A482C24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6730" y="5788345"/>
              <a:ext cx="252000" cy="252000"/>
            </a:xfrm>
            <a:prstGeom prst="rect">
              <a:avLst/>
            </a:prstGeom>
          </p:spPr>
        </p:pic>
      </p:grpSp>
      <p:sp>
        <p:nvSpPr>
          <p:cNvPr id="350" name="AutoShape 115">
            <a:extLst>
              <a:ext uri="{FF2B5EF4-FFF2-40B4-BE49-F238E27FC236}">
                <a16:creationId xmlns:a16="http://schemas.microsoft.com/office/drawing/2014/main" xmlns="" id="{383E1736-95AD-9D45-BAEF-3B2FFF50A9C8}"/>
              </a:ext>
            </a:extLst>
          </p:cNvPr>
          <p:cNvSpPr>
            <a:spLocks noChangeArrowheads="1"/>
          </p:cNvSpPr>
          <p:nvPr/>
        </p:nvSpPr>
        <p:spPr bwMode="auto">
          <a:xfrm rot="6041697">
            <a:off x="5918679" y="1562906"/>
            <a:ext cx="1611312" cy="1633538"/>
          </a:xfrm>
          <a:custGeom>
            <a:avLst/>
            <a:gdLst>
              <a:gd name="G0" fmla="+- -8685943 0 0"/>
              <a:gd name="G1" fmla="+- 11217106 0 0"/>
              <a:gd name="G2" fmla="+- -8685943 0 11217106"/>
              <a:gd name="G3" fmla="+- 10800 0 0"/>
              <a:gd name="G4" fmla="+- 0 0 -8685943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972 0 0"/>
              <a:gd name="G9" fmla="+- 0 0 11217106"/>
              <a:gd name="G10" fmla="+- 5972 0 2700"/>
              <a:gd name="G11" fmla="cos G10 -8685943"/>
              <a:gd name="G12" fmla="sin G10 -8685943"/>
              <a:gd name="G13" fmla="cos 13500 -8685943"/>
              <a:gd name="G14" fmla="sin 13500 -8685943"/>
              <a:gd name="G15" fmla="+- G11 10800 0"/>
              <a:gd name="G16" fmla="+- G12 10800 0"/>
              <a:gd name="G17" fmla="+- G13 10800 0"/>
              <a:gd name="G18" fmla="+- G14 10800 0"/>
              <a:gd name="G19" fmla="*/ 5972 1 2"/>
              <a:gd name="G20" fmla="+- G19 5400 0"/>
              <a:gd name="G21" fmla="cos G20 -8685943"/>
              <a:gd name="G22" fmla="sin G20 -8685943"/>
              <a:gd name="G23" fmla="+- G21 10800 0"/>
              <a:gd name="G24" fmla="+- G12 G23 G22"/>
              <a:gd name="G25" fmla="+- G22 G23 G11"/>
              <a:gd name="G26" fmla="cos 10800 -8685943"/>
              <a:gd name="G27" fmla="sin 10800 -8685943"/>
              <a:gd name="G28" fmla="cos 5972 -8685943"/>
              <a:gd name="G29" fmla="sin 5972 -8685943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11217106"/>
              <a:gd name="G36" fmla="sin G34 11217106"/>
              <a:gd name="G37" fmla="+/ 11217106 -8685943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972 G39"/>
              <a:gd name="G43" fmla="sin 5972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607 w 21600"/>
              <a:gd name="T5" fmla="*/ 7228 h 21600"/>
              <a:gd name="T6" fmla="*/ 2513 w 21600"/>
              <a:gd name="T7" fmla="*/ 12088 h 21600"/>
              <a:gd name="T8" fmla="*/ 5164 w 21600"/>
              <a:gd name="T9" fmla="*/ 8825 h 21600"/>
              <a:gd name="T10" fmla="*/ 1673 w 21600"/>
              <a:gd name="T11" fmla="*/ 852 h 21600"/>
              <a:gd name="T12" fmla="*/ 8899 w 21600"/>
              <a:gd name="T13" fmla="*/ 1163 h 21600"/>
              <a:gd name="T14" fmla="*/ 8587 w 21600"/>
              <a:gd name="T15" fmla="*/ 8389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6762" y="6399"/>
                </a:moveTo>
                <a:cubicBezTo>
                  <a:pt x="5529" y="7530"/>
                  <a:pt x="4827" y="9126"/>
                  <a:pt x="4827" y="10799"/>
                </a:cubicBezTo>
                <a:cubicBezTo>
                  <a:pt x="4827" y="11107"/>
                  <a:pt x="4851" y="11414"/>
                  <a:pt x="4898" y="11717"/>
                </a:cubicBezTo>
                <a:lnTo>
                  <a:pt x="128" y="12459"/>
                </a:lnTo>
                <a:cubicBezTo>
                  <a:pt x="42" y="11910"/>
                  <a:pt x="0" y="11355"/>
                  <a:pt x="0" y="10800"/>
                </a:cubicBezTo>
                <a:cubicBezTo>
                  <a:pt x="0" y="7774"/>
                  <a:pt x="1269" y="4887"/>
                  <a:pt x="3498" y="2842"/>
                </a:cubicBezTo>
                <a:lnTo>
                  <a:pt x="1673" y="852"/>
                </a:lnTo>
                <a:lnTo>
                  <a:pt x="8899" y="1163"/>
                </a:lnTo>
                <a:lnTo>
                  <a:pt x="8587" y="8389"/>
                </a:lnTo>
                <a:lnTo>
                  <a:pt x="6762" y="6399"/>
                </a:lnTo>
                <a:close/>
              </a:path>
            </a:pathLst>
          </a:cu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1" name="AutoShape 117">
            <a:extLst>
              <a:ext uri="{FF2B5EF4-FFF2-40B4-BE49-F238E27FC236}">
                <a16:creationId xmlns:a16="http://schemas.microsoft.com/office/drawing/2014/main" xmlns="" id="{B8D67C91-6732-D549-A661-4AFF0D954560}"/>
              </a:ext>
            </a:extLst>
          </p:cNvPr>
          <p:cNvSpPr>
            <a:spLocks noChangeArrowheads="1"/>
          </p:cNvSpPr>
          <p:nvPr/>
        </p:nvSpPr>
        <p:spPr bwMode="auto">
          <a:xfrm rot="12017153">
            <a:off x="5918679" y="3411592"/>
            <a:ext cx="1611312" cy="1633538"/>
          </a:xfrm>
          <a:custGeom>
            <a:avLst/>
            <a:gdLst>
              <a:gd name="G0" fmla="+- -8685943 0 0"/>
              <a:gd name="G1" fmla="+- 10673783 0 0"/>
              <a:gd name="G2" fmla="+- -8685943 0 10673783"/>
              <a:gd name="G3" fmla="+- 10800 0 0"/>
              <a:gd name="G4" fmla="+- 0 0 -8685943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972 0 0"/>
              <a:gd name="G9" fmla="+- 0 0 10673783"/>
              <a:gd name="G10" fmla="+- 5972 0 2700"/>
              <a:gd name="G11" fmla="cos G10 -8685943"/>
              <a:gd name="G12" fmla="sin G10 -8685943"/>
              <a:gd name="G13" fmla="cos 13500 -8685943"/>
              <a:gd name="G14" fmla="sin 13500 -8685943"/>
              <a:gd name="G15" fmla="+- G11 10800 0"/>
              <a:gd name="G16" fmla="+- G12 10800 0"/>
              <a:gd name="G17" fmla="+- G13 10800 0"/>
              <a:gd name="G18" fmla="+- G14 10800 0"/>
              <a:gd name="G19" fmla="*/ 5972 1 2"/>
              <a:gd name="G20" fmla="+- G19 5400 0"/>
              <a:gd name="G21" fmla="cos G20 -8685943"/>
              <a:gd name="G22" fmla="sin G20 -8685943"/>
              <a:gd name="G23" fmla="+- G21 10800 0"/>
              <a:gd name="G24" fmla="+- G12 G23 G22"/>
              <a:gd name="G25" fmla="+- G22 G23 G11"/>
              <a:gd name="G26" fmla="cos 10800 -8685943"/>
              <a:gd name="G27" fmla="sin 10800 -8685943"/>
              <a:gd name="G28" fmla="cos 5972 -8685943"/>
              <a:gd name="G29" fmla="sin 5972 -8685943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10673783"/>
              <a:gd name="G36" fmla="sin G34 10673783"/>
              <a:gd name="G37" fmla="+/ 10673783 -8685943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972 G39"/>
              <a:gd name="G43" fmla="sin 5972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376 w 21600"/>
              <a:gd name="T5" fmla="*/ 7974 h 21600"/>
              <a:gd name="T6" fmla="*/ 2786 w 21600"/>
              <a:gd name="T7" fmla="*/ 13270 h 21600"/>
              <a:gd name="T8" fmla="*/ 5035 w 21600"/>
              <a:gd name="T9" fmla="*/ 9237 h 21600"/>
              <a:gd name="T10" fmla="*/ 1673 w 21600"/>
              <a:gd name="T11" fmla="*/ 852 h 21600"/>
              <a:gd name="T12" fmla="*/ 8899 w 21600"/>
              <a:gd name="T13" fmla="*/ 1163 h 21600"/>
              <a:gd name="T14" fmla="*/ 8587 w 21600"/>
              <a:gd name="T15" fmla="*/ 8389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6762" y="6399"/>
                </a:moveTo>
                <a:cubicBezTo>
                  <a:pt x="5529" y="7530"/>
                  <a:pt x="4827" y="9126"/>
                  <a:pt x="4827" y="10799"/>
                </a:cubicBezTo>
                <a:cubicBezTo>
                  <a:pt x="4827" y="11396"/>
                  <a:pt x="4917" y="11989"/>
                  <a:pt x="5092" y="12559"/>
                </a:cubicBezTo>
                <a:lnTo>
                  <a:pt x="479" y="13981"/>
                </a:lnTo>
                <a:cubicBezTo>
                  <a:pt x="161" y="12950"/>
                  <a:pt x="0" y="11878"/>
                  <a:pt x="0" y="10800"/>
                </a:cubicBezTo>
                <a:cubicBezTo>
                  <a:pt x="0" y="7774"/>
                  <a:pt x="1269" y="4887"/>
                  <a:pt x="3498" y="2842"/>
                </a:cubicBezTo>
                <a:lnTo>
                  <a:pt x="1673" y="852"/>
                </a:lnTo>
                <a:lnTo>
                  <a:pt x="8899" y="1163"/>
                </a:lnTo>
                <a:lnTo>
                  <a:pt x="8587" y="8389"/>
                </a:lnTo>
                <a:lnTo>
                  <a:pt x="6762" y="6399"/>
                </a:lnTo>
                <a:close/>
              </a:path>
            </a:pathLst>
          </a:cu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2" name="AutoShape 121">
            <a:extLst>
              <a:ext uri="{FF2B5EF4-FFF2-40B4-BE49-F238E27FC236}">
                <a16:creationId xmlns:a16="http://schemas.microsoft.com/office/drawing/2014/main" xmlns="" id="{7C104BF7-9095-1747-B1B6-C0880AC53E5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5168434" y="4103947"/>
            <a:ext cx="385723" cy="516715"/>
          </a:xfrm>
          <a:prstGeom prst="downArrow">
            <a:avLst>
              <a:gd name="adj1" fmla="val 37417"/>
              <a:gd name="adj2" fmla="val 53931"/>
            </a:avLst>
          </a:prstGeom>
          <a:solidFill>
            <a:srgbClr val="EE982D"/>
          </a:solidFill>
          <a:ln w="25400" cap="flat" cmpd="sng" algn="ctr">
            <a:solidFill>
              <a:srgbClr val="EE982D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rot="10800000" vert="eaVert" wrap="none" lIns="36000" tIns="0" rIns="0" bIns="0" anchor="ctr" anchorCtr="1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53" name="AutoShape 77">
            <a:extLst>
              <a:ext uri="{FF2B5EF4-FFF2-40B4-BE49-F238E27FC236}">
                <a16:creationId xmlns:a16="http://schemas.microsoft.com/office/drawing/2014/main" xmlns="" id="{4E6FF48E-9347-524E-9965-FDE137997238}"/>
              </a:ext>
            </a:extLst>
          </p:cNvPr>
          <p:cNvSpPr>
            <a:spLocks noChangeArrowheads="1"/>
          </p:cNvSpPr>
          <p:nvPr/>
        </p:nvSpPr>
        <p:spPr bwMode="auto">
          <a:xfrm rot="6300000" flipH="1" flipV="1">
            <a:off x="2799200" y="3554032"/>
            <a:ext cx="1611312" cy="1633538"/>
          </a:xfrm>
          <a:custGeom>
            <a:avLst/>
            <a:gdLst>
              <a:gd name="G0" fmla="+- -8685943 0 0"/>
              <a:gd name="G1" fmla="+- 11217106 0 0"/>
              <a:gd name="G2" fmla="+- -8685943 0 11217106"/>
              <a:gd name="G3" fmla="+- 10800 0 0"/>
              <a:gd name="G4" fmla="+- 0 0 -8685943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972 0 0"/>
              <a:gd name="G9" fmla="+- 0 0 11217106"/>
              <a:gd name="G10" fmla="+- 5972 0 2700"/>
              <a:gd name="G11" fmla="cos G10 -8685943"/>
              <a:gd name="G12" fmla="sin G10 -8685943"/>
              <a:gd name="G13" fmla="cos 13500 -8685943"/>
              <a:gd name="G14" fmla="sin 13500 -8685943"/>
              <a:gd name="G15" fmla="+- G11 10800 0"/>
              <a:gd name="G16" fmla="+- G12 10800 0"/>
              <a:gd name="G17" fmla="+- G13 10800 0"/>
              <a:gd name="G18" fmla="+- G14 10800 0"/>
              <a:gd name="G19" fmla="*/ 5972 1 2"/>
              <a:gd name="G20" fmla="+- G19 5400 0"/>
              <a:gd name="G21" fmla="cos G20 -8685943"/>
              <a:gd name="G22" fmla="sin G20 -8685943"/>
              <a:gd name="G23" fmla="+- G21 10800 0"/>
              <a:gd name="G24" fmla="+- G12 G23 G22"/>
              <a:gd name="G25" fmla="+- G22 G23 G11"/>
              <a:gd name="G26" fmla="cos 10800 -8685943"/>
              <a:gd name="G27" fmla="sin 10800 -8685943"/>
              <a:gd name="G28" fmla="cos 5972 -8685943"/>
              <a:gd name="G29" fmla="sin 5972 -8685943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11217106"/>
              <a:gd name="G36" fmla="sin G34 11217106"/>
              <a:gd name="G37" fmla="+/ 11217106 -8685943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972 G39"/>
              <a:gd name="G43" fmla="sin 5972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607 w 21600"/>
              <a:gd name="T5" fmla="*/ 7228 h 21600"/>
              <a:gd name="T6" fmla="*/ 2513 w 21600"/>
              <a:gd name="T7" fmla="*/ 12088 h 21600"/>
              <a:gd name="T8" fmla="*/ 5164 w 21600"/>
              <a:gd name="T9" fmla="*/ 8825 h 21600"/>
              <a:gd name="T10" fmla="*/ 1673 w 21600"/>
              <a:gd name="T11" fmla="*/ 852 h 21600"/>
              <a:gd name="T12" fmla="*/ 8899 w 21600"/>
              <a:gd name="T13" fmla="*/ 1163 h 21600"/>
              <a:gd name="T14" fmla="*/ 8587 w 21600"/>
              <a:gd name="T15" fmla="*/ 8389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6762" y="6399"/>
                </a:moveTo>
                <a:cubicBezTo>
                  <a:pt x="5529" y="7530"/>
                  <a:pt x="4827" y="9126"/>
                  <a:pt x="4827" y="10799"/>
                </a:cubicBezTo>
                <a:cubicBezTo>
                  <a:pt x="4827" y="11107"/>
                  <a:pt x="4851" y="11414"/>
                  <a:pt x="4898" y="11717"/>
                </a:cubicBezTo>
                <a:lnTo>
                  <a:pt x="128" y="12459"/>
                </a:lnTo>
                <a:cubicBezTo>
                  <a:pt x="42" y="11910"/>
                  <a:pt x="0" y="11355"/>
                  <a:pt x="0" y="10800"/>
                </a:cubicBezTo>
                <a:cubicBezTo>
                  <a:pt x="0" y="7774"/>
                  <a:pt x="1269" y="4887"/>
                  <a:pt x="3498" y="2842"/>
                </a:cubicBezTo>
                <a:lnTo>
                  <a:pt x="1673" y="852"/>
                </a:lnTo>
                <a:lnTo>
                  <a:pt x="8899" y="1163"/>
                </a:lnTo>
                <a:lnTo>
                  <a:pt x="8587" y="8389"/>
                </a:lnTo>
                <a:lnTo>
                  <a:pt x="6762" y="6399"/>
                </a:lnTo>
                <a:close/>
              </a:path>
            </a:pathLst>
          </a:cu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523" name="Group 522">
            <a:extLst>
              <a:ext uri="{FF2B5EF4-FFF2-40B4-BE49-F238E27FC236}">
                <a16:creationId xmlns:a16="http://schemas.microsoft.com/office/drawing/2014/main" xmlns="" id="{19D3C763-96AC-4A45-AD6E-E79D5D88B49E}"/>
              </a:ext>
            </a:extLst>
          </p:cNvPr>
          <p:cNvGrpSpPr/>
          <p:nvPr/>
        </p:nvGrpSpPr>
        <p:grpSpPr>
          <a:xfrm>
            <a:off x="7476377" y="2297607"/>
            <a:ext cx="2021241" cy="1747478"/>
            <a:chOff x="3577096" y="5051391"/>
            <a:chExt cx="2021241" cy="1747478"/>
          </a:xfrm>
        </p:grpSpPr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xmlns="" id="{493A5B58-0A62-DA46-8A8B-6A0B476B04CB}"/>
                </a:ext>
              </a:extLst>
            </p:cNvPr>
            <p:cNvGrpSpPr/>
            <p:nvPr/>
          </p:nvGrpSpPr>
          <p:grpSpPr>
            <a:xfrm>
              <a:off x="3577096" y="5051391"/>
              <a:ext cx="1967535" cy="1747478"/>
              <a:chOff x="-315107" y="4425875"/>
              <a:chExt cx="1967535" cy="1747478"/>
            </a:xfrm>
          </p:grpSpPr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xmlns="" id="{02DAF9F5-B7F9-7F47-9B6B-6D6693023EE0}"/>
                  </a:ext>
                </a:extLst>
              </p:cNvPr>
              <p:cNvGrpSpPr/>
              <p:nvPr/>
            </p:nvGrpSpPr>
            <p:grpSpPr>
              <a:xfrm>
                <a:off x="-315107" y="4425875"/>
                <a:ext cx="1967535" cy="1747478"/>
                <a:chOff x="-315107" y="4425875"/>
                <a:chExt cx="1967535" cy="1747478"/>
              </a:xfrm>
            </p:grpSpPr>
            <p:sp>
              <p:nvSpPr>
                <p:cNvPr id="544" name="Oval 3">
                  <a:extLst>
                    <a:ext uri="{FF2B5EF4-FFF2-40B4-BE49-F238E27FC236}">
                      <a16:creationId xmlns:a16="http://schemas.microsoft.com/office/drawing/2014/main" xmlns="" id="{6AF671DD-DC39-B54C-995D-02128EE2A0F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-315107" y="4425875"/>
                  <a:ext cx="1967535" cy="1747478"/>
                </a:xfrm>
                <a:prstGeom prst="ellipse">
                  <a:avLst/>
                </a:prstGeom>
                <a:solidFill>
                  <a:srgbClr val="FFCC99"/>
                </a:solidFill>
                <a:ln w="9525">
                  <a:round/>
                  <a:headEnd/>
                  <a:tailEnd/>
                </a:ln>
                <a:effectLst/>
                <a:scene3d>
                  <a:camera prst="legacyPerspectiveBottom">
                    <a:rot lat="19499999" lon="0" rev="0"/>
                  </a:camera>
                  <a:lightRig rig="legacyFlat3" dir="r"/>
                </a:scene3d>
                <a:sp3d extrusionH="125400" prstMaterial="legacyMatte">
                  <a:bevelT w="13500" h="13500" prst="angle"/>
                  <a:bevelB w="13500" h="13500" prst="angle"/>
                  <a:extrusionClr>
                    <a:srgbClr val="FFCC99"/>
                  </a:extrusionClr>
                </a:sp3d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5" name="Oval 4">
                  <a:extLst>
                    <a:ext uri="{FF2B5EF4-FFF2-40B4-BE49-F238E27FC236}">
                      <a16:creationId xmlns:a16="http://schemas.microsoft.com/office/drawing/2014/main" xmlns="" id="{3F9D4413-D451-6F44-9F2D-86A22B37C59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-227423" y="4776083"/>
                  <a:ext cx="1792167" cy="816758"/>
                </a:xfrm>
                <a:prstGeom prst="ellipse">
                  <a:avLst/>
                </a:prstGeom>
                <a:solidFill>
                  <a:srgbClr val="DAB48E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546" name="Group 103">
                  <a:extLst>
                    <a:ext uri="{FF2B5EF4-FFF2-40B4-BE49-F238E27FC236}">
                      <a16:creationId xmlns:a16="http://schemas.microsoft.com/office/drawing/2014/main" xmlns="" id="{56AA80A0-3864-C44A-B71E-FBEF59AB923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-62993" y="4804971"/>
                  <a:ext cx="228508" cy="404439"/>
                  <a:chOff x="646" y="1412"/>
                  <a:chExt cx="181" cy="299"/>
                </a:xfrm>
              </p:grpSpPr>
              <p:sp>
                <p:nvSpPr>
                  <p:cNvPr id="555" name="Oval 104">
                    <a:extLst>
                      <a:ext uri="{FF2B5EF4-FFF2-40B4-BE49-F238E27FC236}">
                        <a16:creationId xmlns:a16="http://schemas.microsoft.com/office/drawing/2014/main" xmlns="" id="{9F31BD93-1A1A-114F-A08A-4511CB62B64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46" y="1635"/>
                    <a:ext cx="179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996633">
                          <a:gamma/>
                          <a:tint val="20000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56" name="AutoShape 105">
                    <a:extLst>
                      <a:ext uri="{FF2B5EF4-FFF2-40B4-BE49-F238E27FC236}">
                        <a16:creationId xmlns:a16="http://schemas.microsoft.com/office/drawing/2014/main" xmlns="" id="{C8966723-CE0D-774B-862F-E94D17143618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46" y="1514"/>
                    <a:ext cx="181" cy="160"/>
                  </a:xfrm>
                  <a:prstGeom prst="triangle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996633"/>
                      </a:gs>
                      <a:gs pos="50000">
                        <a:srgbClr val="996633">
                          <a:gamma/>
                          <a:tint val="20392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57" name="Oval 106">
                    <a:extLst>
                      <a:ext uri="{FF2B5EF4-FFF2-40B4-BE49-F238E27FC236}">
                        <a16:creationId xmlns:a16="http://schemas.microsoft.com/office/drawing/2014/main" xmlns="" id="{B14F10F9-618F-3949-B7DE-729823B78D92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59" y="1412"/>
                    <a:ext cx="155" cy="157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996633">
                          <a:gamma/>
                          <a:tint val="20000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99CC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63862" tIns="31931" rIns="63862" bIns="31931" anchor="ctr"/>
                  <a:lstStyle/>
                  <a:p>
                    <a:pPr marL="0" marR="0" lvl="0" indent="0" defTabSz="63817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HGS創英角ﾎﾟｯﾌﾟ体" charset="0"/>
                      <a:ea typeface="HGS創英角ﾎﾟｯﾌﾟ体" charset="0"/>
                      <a:cs typeface="HGS創英角ﾎﾟｯﾌﾟ体" charset="0"/>
                    </a:endParaRPr>
                  </a:p>
                </p:txBody>
              </p:sp>
            </p:grpSp>
            <p:grpSp>
              <p:nvGrpSpPr>
                <p:cNvPr id="547" name="Group 546">
                  <a:extLst>
                    <a:ext uri="{FF2B5EF4-FFF2-40B4-BE49-F238E27FC236}">
                      <a16:creationId xmlns:a16="http://schemas.microsoft.com/office/drawing/2014/main" xmlns="" id="{669023DB-689F-5245-A19C-18E3D7B9E9C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208811" y="4812402"/>
                  <a:ext cx="238619" cy="398372"/>
                  <a:chOff x="646" y="1412"/>
                  <a:chExt cx="181" cy="299"/>
                </a:xfrm>
              </p:grpSpPr>
              <p:sp>
                <p:nvSpPr>
                  <p:cNvPr id="552" name="Oval 100">
                    <a:extLst>
                      <a:ext uri="{FF2B5EF4-FFF2-40B4-BE49-F238E27FC236}">
                        <a16:creationId xmlns:a16="http://schemas.microsoft.com/office/drawing/2014/main" xmlns="" id="{DEE66E17-915B-1C46-8B1D-A7711B92686C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46" y="1635"/>
                    <a:ext cx="179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996633">
                          <a:gamma/>
                          <a:tint val="20000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53" name="AutoShape 101">
                    <a:extLst>
                      <a:ext uri="{FF2B5EF4-FFF2-40B4-BE49-F238E27FC236}">
                        <a16:creationId xmlns:a16="http://schemas.microsoft.com/office/drawing/2014/main" xmlns="" id="{262FA6D0-4EE4-EC49-9895-A5732745CA64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46" y="1514"/>
                    <a:ext cx="181" cy="160"/>
                  </a:xfrm>
                  <a:prstGeom prst="triangle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996633"/>
                      </a:gs>
                      <a:gs pos="50000">
                        <a:srgbClr val="996633">
                          <a:gamma/>
                          <a:tint val="20392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54" name="Oval 102">
                    <a:extLst>
                      <a:ext uri="{FF2B5EF4-FFF2-40B4-BE49-F238E27FC236}">
                        <a16:creationId xmlns:a16="http://schemas.microsoft.com/office/drawing/2014/main" xmlns="" id="{6B202952-8F43-4D48-BE8A-BDE4E545C4F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59" y="1412"/>
                    <a:ext cx="155" cy="157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996633">
                          <a:gamma/>
                          <a:tint val="20000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99CC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63862" tIns="31931" rIns="63862" bIns="31931" anchor="ctr"/>
                  <a:lstStyle/>
                  <a:p>
                    <a:pPr marL="0" marR="0" lvl="0" indent="0" defTabSz="63817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HGS創英角ﾎﾟｯﾌﾟ体" charset="0"/>
                      <a:ea typeface="HGS創英角ﾎﾟｯﾌﾟ体" charset="0"/>
                      <a:cs typeface="HGS創英角ﾎﾟｯﾌﾟ体" charset="0"/>
                    </a:endParaRPr>
                  </a:p>
                </p:txBody>
              </p:sp>
            </p:grpSp>
            <p:grpSp>
              <p:nvGrpSpPr>
                <p:cNvPr id="548" name="Group 107">
                  <a:extLst>
                    <a:ext uri="{FF2B5EF4-FFF2-40B4-BE49-F238E27FC236}">
                      <a16:creationId xmlns:a16="http://schemas.microsoft.com/office/drawing/2014/main" xmlns="" id="{52425291-1AE8-A94B-9EC5-49931A21222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603260" y="5404301"/>
                  <a:ext cx="238619" cy="398372"/>
                  <a:chOff x="646" y="1412"/>
                  <a:chExt cx="181" cy="299"/>
                </a:xfrm>
              </p:grpSpPr>
              <p:sp>
                <p:nvSpPr>
                  <p:cNvPr id="549" name="Oval 108">
                    <a:extLst>
                      <a:ext uri="{FF2B5EF4-FFF2-40B4-BE49-F238E27FC236}">
                        <a16:creationId xmlns:a16="http://schemas.microsoft.com/office/drawing/2014/main" xmlns="" id="{50B2062F-9C45-FC47-B89C-E082764ECB7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46" y="1635"/>
                    <a:ext cx="179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996633">
                          <a:gamma/>
                          <a:tint val="20000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50" name="AutoShape 109">
                    <a:extLst>
                      <a:ext uri="{FF2B5EF4-FFF2-40B4-BE49-F238E27FC236}">
                        <a16:creationId xmlns:a16="http://schemas.microsoft.com/office/drawing/2014/main" xmlns="" id="{9F8CEE28-8373-8541-B3B1-F58DD9168D7F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46" y="1514"/>
                    <a:ext cx="181" cy="160"/>
                  </a:xfrm>
                  <a:prstGeom prst="triangle">
                    <a:avLst>
                      <a:gd name="adj" fmla="val 50000"/>
                    </a:avLst>
                  </a:prstGeom>
                  <a:gradFill rotWithShape="0">
                    <a:gsLst>
                      <a:gs pos="0">
                        <a:srgbClr val="996633"/>
                      </a:gs>
                      <a:gs pos="50000">
                        <a:srgbClr val="996633">
                          <a:gamma/>
                          <a:tint val="20392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lin ang="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551" name="Oval 110">
                    <a:extLst>
                      <a:ext uri="{FF2B5EF4-FFF2-40B4-BE49-F238E27FC236}">
                        <a16:creationId xmlns:a16="http://schemas.microsoft.com/office/drawing/2014/main" xmlns="" id="{5FE4047C-7B0B-9E47-A205-4C059DD6272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659" y="1412"/>
                    <a:ext cx="155" cy="157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996633">
                          <a:gamma/>
                          <a:tint val="20000"/>
                          <a:invGamma/>
                        </a:srgbClr>
                      </a:gs>
                      <a:gs pos="100000">
                        <a:srgbClr val="996633"/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99CC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63862" tIns="31931" rIns="63862" bIns="31931" anchor="ctr"/>
                  <a:lstStyle/>
                  <a:p>
                    <a:pPr marL="0" marR="0" lvl="0" indent="0" defTabSz="63817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HGS創英角ﾎﾟｯﾌﾟ体" charset="0"/>
                      <a:ea typeface="HGS創英角ﾎﾟｯﾌﾟ体" charset="0"/>
                      <a:cs typeface="HGS創英角ﾎﾟｯﾌﾟ体" charset="0"/>
                    </a:endParaRPr>
                  </a:p>
                </p:txBody>
              </p:sp>
            </p:grp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xmlns="" id="{A0BCA3F0-B4D0-0F43-9623-560578D62C74}"/>
                  </a:ext>
                </a:extLst>
              </p:cNvPr>
              <p:cNvGrpSpPr/>
              <p:nvPr/>
            </p:nvGrpSpPr>
            <p:grpSpPr>
              <a:xfrm>
                <a:off x="154127" y="4941518"/>
                <a:ext cx="1046688" cy="721194"/>
                <a:chOff x="4412833" y="4989963"/>
                <a:chExt cx="1046688" cy="721194"/>
              </a:xfrm>
            </p:grpSpPr>
            <p:sp>
              <p:nvSpPr>
                <p:cNvPr id="538" name="Line 96">
                  <a:extLst>
                    <a:ext uri="{FF2B5EF4-FFF2-40B4-BE49-F238E27FC236}">
                      <a16:creationId xmlns:a16="http://schemas.microsoft.com/office/drawing/2014/main" xmlns="" id="{37D1C1EA-C861-3645-A669-0AD5AA94D7A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4596505" y="4989963"/>
                  <a:ext cx="775453" cy="0"/>
                </a:xfrm>
                <a:prstGeom prst="line">
                  <a:avLst/>
                </a:prstGeom>
                <a:noFill/>
                <a:ln w="5080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9" name="Line 97">
                  <a:extLst>
                    <a:ext uri="{FF2B5EF4-FFF2-40B4-BE49-F238E27FC236}">
                      <a16:creationId xmlns:a16="http://schemas.microsoft.com/office/drawing/2014/main" xmlns="" id="{B56C9FCD-9488-4A46-A54E-85840A05178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4557860" y="5147870"/>
                  <a:ext cx="771685" cy="0"/>
                </a:xfrm>
                <a:prstGeom prst="line">
                  <a:avLst/>
                </a:prstGeom>
                <a:noFill/>
                <a:ln w="5080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0" name="Line 113">
                  <a:extLst>
                    <a:ext uri="{FF2B5EF4-FFF2-40B4-BE49-F238E27FC236}">
                      <a16:creationId xmlns:a16="http://schemas.microsoft.com/office/drawing/2014/main" xmlns="" id="{FD50598E-5B9D-5942-AA28-1744E3167F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194980" y="5363539"/>
                  <a:ext cx="264541" cy="304905"/>
                </a:xfrm>
                <a:prstGeom prst="line">
                  <a:avLst/>
                </a:prstGeom>
                <a:noFill/>
                <a:ln w="5080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sy="50000" kx="2453608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1" name="Line 114">
                  <a:extLst>
                    <a:ext uri="{FF2B5EF4-FFF2-40B4-BE49-F238E27FC236}">
                      <a16:creationId xmlns:a16="http://schemas.microsoft.com/office/drawing/2014/main" xmlns="" id="{D3056951-E76C-3F41-B599-A4E0040A04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38125" y="5229632"/>
                  <a:ext cx="271479" cy="298336"/>
                </a:xfrm>
                <a:prstGeom prst="line">
                  <a:avLst/>
                </a:prstGeom>
                <a:noFill/>
                <a:ln w="5080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sy="50000" kx="2453608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2" name="Line 113">
                  <a:extLst>
                    <a:ext uri="{FF2B5EF4-FFF2-40B4-BE49-F238E27FC236}">
                      <a16:creationId xmlns:a16="http://schemas.microsoft.com/office/drawing/2014/main" xmlns="" id="{63624B4D-7D41-B34F-920C-AFF83FC05E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2833" y="5375761"/>
                  <a:ext cx="290995" cy="335396"/>
                </a:xfrm>
                <a:prstGeom prst="line">
                  <a:avLst/>
                </a:prstGeom>
                <a:noFill/>
                <a:ln w="5080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sy="50000" kx="2453608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3" name="Line 114">
                  <a:extLst>
                    <a:ext uri="{FF2B5EF4-FFF2-40B4-BE49-F238E27FC236}">
                      <a16:creationId xmlns:a16="http://schemas.microsoft.com/office/drawing/2014/main" xmlns="" id="{7520E00F-08A8-944A-AAC6-6FD6C4F6AE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482627" y="5225775"/>
                  <a:ext cx="298627" cy="360987"/>
                </a:xfrm>
                <a:prstGeom prst="line">
                  <a:avLst/>
                </a:prstGeom>
                <a:noFill/>
                <a:ln w="50800">
                  <a:solidFill>
                    <a:srgbClr val="FF66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sy="50000" kx="2453608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pic>
          <p:nvPicPr>
            <p:cNvPr id="525" name="Picture 524" descr="Untitled drawing (1).png">
              <a:extLst>
                <a:ext uri="{FF2B5EF4-FFF2-40B4-BE49-F238E27FC236}">
                  <a16:creationId xmlns:a16="http://schemas.microsoft.com/office/drawing/2014/main" xmlns="" id="{E74B26A2-5A8A-F348-B6CB-94893791A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259" y="5652534"/>
              <a:ext cx="252000" cy="252000"/>
            </a:xfrm>
            <a:prstGeom prst="rect">
              <a:avLst/>
            </a:prstGeom>
          </p:spPr>
        </p:pic>
        <p:pic>
          <p:nvPicPr>
            <p:cNvPr id="526" name="Picture 525">
              <a:extLst>
                <a:ext uri="{FF2B5EF4-FFF2-40B4-BE49-F238E27FC236}">
                  <a16:creationId xmlns:a16="http://schemas.microsoft.com/office/drawing/2014/main" xmlns="" id="{98B89A01-CD9B-CC47-A691-5A6A309C8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46337" y="5643463"/>
              <a:ext cx="252000" cy="252000"/>
            </a:xfrm>
            <a:prstGeom prst="rect">
              <a:avLst/>
            </a:prstGeom>
          </p:spPr>
        </p:pic>
        <p:grpSp>
          <p:nvGrpSpPr>
            <p:cNvPr id="527" name="Group 526">
              <a:extLst>
                <a:ext uri="{FF2B5EF4-FFF2-40B4-BE49-F238E27FC236}">
                  <a16:creationId xmlns:a16="http://schemas.microsoft.com/office/drawing/2014/main" xmlns="" id="{A89E10D0-97EB-6E40-AFAE-1375647F78DF}"/>
                </a:ext>
              </a:extLst>
            </p:cNvPr>
            <p:cNvGrpSpPr/>
            <p:nvPr/>
          </p:nvGrpSpPr>
          <p:grpSpPr>
            <a:xfrm>
              <a:off x="4418490" y="5466096"/>
              <a:ext cx="356499" cy="382801"/>
              <a:chOff x="9769935" y="5120216"/>
              <a:chExt cx="460330" cy="508169"/>
            </a:xfrm>
          </p:grpSpPr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xmlns="" id="{13F4BEC8-F029-4F48-9D0B-52B9BCFBB7B8}"/>
                  </a:ext>
                </a:extLst>
              </p:cNvPr>
              <p:cNvCxnSpPr/>
              <p:nvPr/>
            </p:nvCxnSpPr>
            <p:spPr>
              <a:xfrm>
                <a:off x="10230265" y="5130473"/>
                <a:ext cx="0" cy="134855"/>
              </a:xfrm>
              <a:prstGeom prst="line">
                <a:avLst/>
              </a:prstGeom>
              <a:noFill/>
              <a:ln w="25400" cap="flat" cmpd="sng" algn="ctr">
                <a:solidFill>
                  <a:srgbClr val="5F5F5F"/>
                </a:solidFill>
                <a:prstDash val="solid"/>
                <a:tailEnd type="diamon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xmlns="" id="{8ECF733D-7873-6149-89A4-5E9D7045C8FE}"/>
                  </a:ext>
                </a:extLst>
              </p:cNvPr>
              <p:cNvCxnSpPr/>
              <p:nvPr/>
            </p:nvCxnSpPr>
            <p:spPr>
              <a:xfrm>
                <a:off x="9783950" y="5120216"/>
                <a:ext cx="0" cy="134855"/>
              </a:xfrm>
              <a:prstGeom prst="line">
                <a:avLst/>
              </a:prstGeom>
              <a:noFill/>
              <a:ln w="25400" cap="flat" cmpd="sng" algn="ctr">
                <a:solidFill>
                  <a:srgbClr val="5F5F5F"/>
                </a:solidFill>
                <a:prstDash val="solid"/>
                <a:tailEnd type="diamon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xmlns="" id="{CA03E2DF-98F4-2540-B311-8DE17620610D}"/>
                  </a:ext>
                </a:extLst>
              </p:cNvPr>
              <p:cNvCxnSpPr/>
              <p:nvPr/>
            </p:nvCxnSpPr>
            <p:spPr>
              <a:xfrm flipV="1">
                <a:off x="10200483" y="5428178"/>
                <a:ext cx="0" cy="181057"/>
              </a:xfrm>
              <a:prstGeom prst="line">
                <a:avLst/>
              </a:prstGeom>
              <a:noFill/>
              <a:ln w="25400" cap="flat" cmpd="sng" algn="ctr">
                <a:solidFill>
                  <a:srgbClr val="5F5F5F"/>
                </a:solidFill>
                <a:prstDash val="solid"/>
                <a:tailEnd type="diamon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xmlns="" id="{6453BBEB-0776-BC4C-814D-52F069AC2012}"/>
                  </a:ext>
                </a:extLst>
              </p:cNvPr>
              <p:cNvCxnSpPr/>
              <p:nvPr/>
            </p:nvCxnSpPr>
            <p:spPr>
              <a:xfrm flipV="1">
                <a:off x="9769935" y="5447328"/>
                <a:ext cx="0" cy="181057"/>
              </a:xfrm>
              <a:prstGeom prst="line">
                <a:avLst/>
              </a:prstGeom>
              <a:noFill/>
              <a:ln w="25400" cap="flat" cmpd="sng" algn="ctr">
                <a:solidFill>
                  <a:srgbClr val="5F5F5F"/>
                </a:solidFill>
                <a:prstDash val="solid"/>
                <a:tailEnd type="diamon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pic>
          <p:nvPicPr>
            <p:cNvPr id="528" name="Picture 527">
              <a:extLst>
                <a:ext uri="{FF2B5EF4-FFF2-40B4-BE49-F238E27FC236}">
                  <a16:creationId xmlns:a16="http://schemas.microsoft.com/office/drawing/2014/main" xmlns="" id="{CB5B407F-D6EA-B64C-A4A6-5718160E7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03579" y="5268000"/>
              <a:ext cx="252000" cy="252000"/>
            </a:xfrm>
            <a:prstGeom prst="rect">
              <a:avLst/>
            </a:prstGeom>
          </p:spPr>
        </p:pic>
        <p:pic>
          <p:nvPicPr>
            <p:cNvPr id="529" name="Picture 528" descr="Untitled drawing (4).png">
              <a:extLst>
                <a:ext uri="{FF2B5EF4-FFF2-40B4-BE49-F238E27FC236}">
                  <a16:creationId xmlns:a16="http://schemas.microsoft.com/office/drawing/2014/main" xmlns="" id="{967CF4BC-D6F8-6A45-9BBE-022E8E04A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9105" y="5260274"/>
              <a:ext cx="252000" cy="252000"/>
            </a:xfrm>
            <a:prstGeom prst="rect">
              <a:avLst/>
            </a:prstGeom>
          </p:spPr>
        </p:pic>
        <p:pic>
          <p:nvPicPr>
            <p:cNvPr id="530" name="Picture 529">
              <a:extLst>
                <a:ext uri="{FF2B5EF4-FFF2-40B4-BE49-F238E27FC236}">
                  <a16:creationId xmlns:a16="http://schemas.microsoft.com/office/drawing/2014/main" xmlns="" id="{3433B94E-BEEB-404E-9344-89C7BDCE7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2490" y="5765567"/>
              <a:ext cx="252000" cy="252000"/>
            </a:xfrm>
            <a:prstGeom prst="rect">
              <a:avLst/>
            </a:prstGeom>
          </p:spPr>
        </p:pic>
        <p:pic>
          <p:nvPicPr>
            <p:cNvPr id="531" name="Picture 530">
              <a:extLst>
                <a:ext uri="{FF2B5EF4-FFF2-40B4-BE49-F238E27FC236}">
                  <a16:creationId xmlns:a16="http://schemas.microsoft.com/office/drawing/2014/main" xmlns="" id="{6CC7A1FA-246A-2640-9C0B-F756011FA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6730" y="5788345"/>
              <a:ext cx="252000" cy="252000"/>
            </a:xfrm>
            <a:prstGeom prst="rect">
              <a:avLst/>
            </a:prstGeom>
          </p:spPr>
        </p:pic>
      </p:grpSp>
      <p:sp>
        <p:nvSpPr>
          <p:cNvPr id="560" name="Oval 559">
            <a:extLst>
              <a:ext uri="{FF2B5EF4-FFF2-40B4-BE49-F238E27FC236}">
                <a16:creationId xmlns:a16="http://schemas.microsoft.com/office/drawing/2014/main" xmlns="" id="{AEB9CD34-BF16-6542-83FD-E790E836C538}"/>
              </a:ext>
            </a:extLst>
          </p:cNvPr>
          <p:cNvSpPr/>
          <p:nvPr/>
        </p:nvSpPr>
        <p:spPr>
          <a:xfrm>
            <a:off x="8464975" y="2716256"/>
            <a:ext cx="99922" cy="350189"/>
          </a:xfrm>
          <a:prstGeom prst="ellipse">
            <a:avLst/>
          </a:prstGeom>
          <a:noFill/>
          <a:ln w="19050" cap="flat" cmpd="sng" algn="ctr">
            <a:solidFill>
              <a:srgbClr val="6E2F0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1" name="Curved Connector 560">
            <a:extLst>
              <a:ext uri="{FF2B5EF4-FFF2-40B4-BE49-F238E27FC236}">
                <a16:creationId xmlns:a16="http://schemas.microsoft.com/office/drawing/2014/main" xmlns="" id="{14160109-5784-E643-8C11-A1CE8E0618A4}"/>
              </a:ext>
            </a:extLst>
          </p:cNvPr>
          <p:cNvCxnSpPr>
            <a:cxnSpLocks/>
            <a:stCxn id="560" idx="0"/>
          </p:cNvCxnSpPr>
          <p:nvPr/>
        </p:nvCxnSpPr>
        <p:spPr>
          <a:xfrm rot="16200000" flipH="1">
            <a:off x="9133059" y="2098132"/>
            <a:ext cx="64865" cy="1301113"/>
          </a:xfrm>
          <a:prstGeom prst="curvedConnector4">
            <a:avLst>
              <a:gd name="adj1" fmla="val -726426"/>
              <a:gd name="adj2" fmla="val 51920"/>
            </a:avLst>
          </a:prstGeom>
          <a:noFill/>
          <a:ln w="19050" cap="flat" cmpd="sng" algn="ctr">
            <a:solidFill>
              <a:srgbClr val="6E2F03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562" name="Oval 561">
            <a:extLst>
              <a:ext uri="{FF2B5EF4-FFF2-40B4-BE49-F238E27FC236}">
                <a16:creationId xmlns:a16="http://schemas.microsoft.com/office/drawing/2014/main" xmlns="" id="{AE6FE178-8024-1749-BCA3-3075907F9E10}"/>
              </a:ext>
            </a:extLst>
          </p:cNvPr>
          <p:cNvSpPr/>
          <p:nvPr/>
        </p:nvSpPr>
        <p:spPr>
          <a:xfrm>
            <a:off x="5271559" y="950262"/>
            <a:ext cx="99922" cy="350189"/>
          </a:xfrm>
          <a:prstGeom prst="ellipse">
            <a:avLst/>
          </a:prstGeom>
          <a:noFill/>
          <a:ln w="19050" cap="flat" cmpd="sng" algn="ctr">
            <a:solidFill>
              <a:srgbClr val="6E2F0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67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7D02C6E9-6867-0E4B-8A2C-1B5EE193483A}"/>
              </a:ext>
            </a:extLst>
          </p:cNvPr>
          <p:cNvSpPr/>
          <p:nvPr/>
        </p:nvSpPr>
        <p:spPr>
          <a:xfrm>
            <a:off x="-4335972" y="-1864985"/>
            <a:ext cx="7529581" cy="1013659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xmlns="" id="{A03CC060-9A5C-F74F-9B2D-4DD64588D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24984" y="-218450"/>
            <a:ext cx="4610198" cy="6858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7A599B90-4334-7744-9DD2-2EDD00DAA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" t="-1226" r="77367" b="47792"/>
          <a:stretch/>
        </p:blipFill>
        <p:spPr>
          <a:xfrm>
            <a:off x="1258272" y="-1864985"/>
            <a:ext cx="1828102" cy="292569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xmlns="" id="{311FFCED-0483-CA47-80B5-2CF9B36BD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38" t="52447" r="77367" b="7436"/>
          <a:stretch/>
        </p:blipFill>
        <p:spPr>
          <a:xfrm>
            <a:off x="830917" y="6075065"/>
            <a:ext cx="1923909" cy="219654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xmlns="" id="{D210D383-2480-6047-B4B2-BFA1D426B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2924" y="-1506874"/>
            <a:ext cx="3968991" cy="1229934"/>
          </a:xfrm>
          <a:prstGeom prst="rect">
            <a:avLst/>
          </a:prstGeom>
          <a:ln w="28575">
            <a:solidFill>
              <a:sysClr val="windowText" lastClr="000000"/>
            </a:solidFill>
          </a:ln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5A9799D1-4B6F-9846-B9CA-87039462B04F}"/>
              </a:ext>
            </a:extLst>
          </p:cNvPr>
          <p:cNvSpPr/>
          <p:nvPr/>
        </p:nvSpPr>
        <p:spPr>
          <a:xfrm>
            <a:off x="-4324984" y="2200659"/>
            <a:ext cx="4610198" cy="1396261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5A0C39D7-0555-DB46-A393-19EE3FCE3CE1}"/>
              </a:ext>
            </a:extLst>
          </p:cNvPr>
          <p:cNvSpPr txBox="1"/>
          <p:nvPr/>
        </p:nvSpPr>
        <p:spPr>
          <a:xfrm>
            <a:off x="-116588" y="2216833"/>
            <a:ext cx="38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(c)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AF80C6D2-9B46-DB40-92FA-DE287E86F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09" y="1215670"/>
            <a:ext cx="2336800" cy="4762500"/>
          </a:xfrm>
          <a:prstGeom prst="rect">
            <a:avLst/>
          </a:prstGeom>
          <a:ln w="28575">
            <a:solidFill>
              <a:sysClr val="windowText" lastClr="000000"/>
            </a:solidFill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E1528BC3-3BB0-EF4B-AD80-3A4E450A8214}"/>
              </a:ext>
            </a:extLst>
          </p:cNvPr>
          <p:cNvSpPr txBox="1"/>
          <p:nvPr/>
        </p:nvSpPr>
        <p:spPr>
          <a:xfrm>
            <a:off x="2324099" y="141354"/>
            <a:ext cx="814809" cy="2616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(achiever)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xmlns="" id="{11583492-6491-F446-99D6-36196BB8F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67259" y="2476431"/>
            <a:ext cx="2739520" cy="28468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xmlns="" id="{1E99830E-DD2A-BD41-9643-74DA83088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867259" y="2731284"/>
            <a:ext cx="2662404" cy="290774"/>
          </a:xfrm>
          <a:prstGeom prst="rect">
            <a:avLst/>
          </a:prstGeom>
        </p:spPr>
      </p:pic>
      <p:cxnSp>
        <p:nvCxnSpPr>
          <p:cNvPr id="82" name="Curved Connector 57">
            <a:extLst>
              <a:ext uri="{FF2B5EF4-FFF2-40B4-BE49-F238E27FC236}">
                <a16:creationId xmlns:a16="http://schemas.microsoft.com/office/drawing/2014/main" xmlns="" id="{01D38CED-18D5-FD42-A507-B8BFE49F84AE}"/>
              </a:ext>
            </a:extLst>
          </p:cNvPr>
          <p:cNvCxnSpPr>
            <a:cxnSpLocks/>
          </p:cNvCxnSpPr>
          <p:nvPr/>
        </p:nvCxnSpPr>
        <p:spPr>
          <a:xfrm flipV="1">
            <a:off x="-1579458" y="1393135"/>
            <a:ext cx="2466856" cy="126514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83" name="Curved Connector 57">
            <a:extLst>
              <a:ext uri="{FF2B5EF4-FFF2-40B4-BE49-F238E27FC236}">
                <a16:creationId xmlns:a16="http://schemas.microsoft.com/office/drawing/2014/main" xmlns="" id="{BD025764-3109-804C-A8BE-54BB153DF0CE}"/>
              </a:ext>
            </a:extLst>
          </p:cNvPr>
          <p:cNvCxnSpPr>
            <a:cxnSpLocks/>
          </p:cNvCxnSpPr>
          <p:nvPr/>
        </p:nvCxnSpPr>
        <p:spPr>
          <a:xfrm flipV="1">
            <a:off x="-1269035" y="2841018"/>
            <a:ext cx="2077109" cy="4416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84" name="Curved Connector 57">
            <a:extLst>
              <a:ext uri="{FF2B5EF4-FFF2-40B4-BE49-F238E27FC236}">
                <a16:creationId xmlns:a16="http://schemas.microsoft.com/office/drawing/2014/main" xmlns="" id="{20B180E1-53B1-6D46-8CD6-6BF7A678B9E7}"/>
              </a:ext>
            </a:extLst>
          </p:cNvPr>
          <p:cNvCxnSpPr>
            <a:cxnSpLocks/>
          </p:cNvCxnSpPr>
          <p:nvPr/>
        </p:nvCxnSpPr>
        <p:spPr>
          <a:xfrm>
            <a:off x="-944108" y="3198929"/>
            <a:ext cx="1831506" cy="152280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7EEFD2A-08B9-D347-BAA4-1076FA0A75DD}"/>
              </a:ext>
            </a:extLst>
          </p:cNvPr>
          <p:cNvSpPr/>
          <p:nvPr/>
        </p:nvSpPr>
        <p:spPr>
          <a:xfrm>
            <a:off x="-3583173" y="4412513"/>
            <a:ext cx="4165993" cy="223452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8A12BB0F-66E5-3D42-81ED-68512B463B19}"/>
              </a:ext>
            </a:extLst>
          </p:cNvPr>
          <p:cNvSpPr/>
          <p:nvPr/>
        </p:nvSpPr>
        <p:spPr>
          <a:xfrm>
            <a:off x="-3583173" y="4316818"/>
            <a:ext cx="329352" cy="18075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3D827B5D-18A7-5848-BB38-0250370D2630}"/>
              </a:ext>
            </a:extLst>
          </p:cNvPr>
          <p:cNvSpPr txBox="1"/>
          <p:nvPr/>
        </p:nvSpPr>
        <p:spPr>
          <a:xfrm>
            <a:off x="-351518" y="409876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(d)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A2C7BE95-4496-6D43-89AD-ACC73B8A5842}"/>
              </a:ext>
            </a:extLst>
          </p:cNvPr>
          <p:cNvSpPr txBox="1"/>
          <p:nvPr/>
        </p:nvSpPr>
        <p:spPr>
          <a:xfrm>
            <a:off x="-420054" y="-160391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(b)</a:t>
            </a:r>
          </a:p>
        </p:txBody>
      </p: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xmlns="" id="{AEE8ED0E-25FD-3B47-8B12-3548220DB6C3}"/>
              </a:ext>
            </a:extLst>
          </p:cNvPr>
          <p:cNvCxnSpPr>
            <a:cxnSpLocks/>
            <a:stCxn id="91" idx="3"/>
            <a:endCxn id="114" idx="1"/>
          </p:cNvCxnSpPr>
          <p:nvPr/>
        </p:nvCxnSpPr>
        <p:spPr>
          <a:xfrm flipV="1">
            <a:off x="-757206" y="2071333"/>
            <a:ext cx="1865906" cy="3191783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85C678C1-0CA0-7542-8D6B-78501BF58DFC}"/>
              </a:ext>
            </a:extLst>
          </p:cNvPr>
          <p:cNvSpPr/>
          <p:nvPr/>
        </p:nvSpPr>
        <p:spPr>
          <a:xfrm>
            <a:off x="-840802" y="5224452"/>
            <a:ext cx="83596" cy="7732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xmlns="" id="{9D664BA8-E443-9E4A-972A-EFB61D2887EA}"/>
              </a:ext>
            </a:extLst>
          </p:cNvPr>
          <p:cNvCxnSpPr>
            <a:cxnSpLocks/>
            <a:stCxn id="94" idx="3"/>
            <a:endCxn id="123" idx="1"/>
          </p:cNvCxnSpPr>
          <p:nvPr/>
        </p:nvCxnSpPr>
        <p:spPr>
          <a:xfrm flipV="1">
            <a:off x="-13261" y="3577551"/>
            <a:ext cx="1007137" cy="2417694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A216AC9B-7E6E-844B-B81B-4EA2EF0275F8}"/>
              </a:ext>
            </a:extLst>
          </p:cNvPr>
          <p:cNvSpPr/>
          <p:nvPr/>
        </p:nvSpPr>
        <p:spPr>
          <a:xfrm>
            <a:off x="-103592" y="5961661"/>
            <a:ext cx="83596" cy="7732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EF782EFB-435D-F64B-A002-B9DC7D895C65}"/>
              </a:ext>
            </a:extLst>
          </p:cNvPr>
          <p:cNvSpPr/>
          <p:nvPr/>
        </p:nvSpPr>
        <p:spPr>
          <a:xfrm>
            <a:off x="-96857" y="5956581"/>
            <a:ext cx="83596" cy="7732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xmlns="" id="{0F884AD4-0CE1-DD4D-9A4A-6F14F49E795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234836" y="5216845"/>
            <a:ext cx="773431" cy="1483713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BB5888C0-A6DF-EE42-A56E-62F40A9C0FAD}"/>
              </a:ext>
            </a:extLst>
          </p:cNvPr>
          <p:cNvSpPr/>
          <p:nvPr/>
        </p:nvSpPr>
        <p:spPr>
          <a:xfrm>
            <a:off x="-1012924" y="-1455215"/>
            <a:ext cx="66826" cy="6575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7" name="Curved Connector 88">
            <a:extLst>
              <a:ext uri="{FF2B5EF4-FFF2-40B4-BE49-F238E27FC236}">
                <a16:creationId xmlns:a16="http://schemas.microsoft.com/office/drawing/2014/main" xmlns="" id="{C79506A5-82A4-084B-8374-A5E5812937E4}"/>
              </a:ext>
            </a:extLst>
          </p:cNvPr>
          <p:cNvCxnSpPr>
            <a:cxnSpLocks/>
            <a:stCxn id="98" idx="1"/>
            <a:endCxn id="99" idx="3"/>
          </p:cNvCxnSpPr>
          <p:nvPr/>
        </p:nvCxnSpPr>
        <p:spPr>
          <a:xfrm flipH="1" flipV="1">
            <a:off x="-650846" y="6953299"/>
            <a:ext cx="1842230" cy="31944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AD133715-5251-5D4E-8A8F-8C5412584703}"/>
              </a:ext>
            </a:extLst>
          </p:cNvPr>
          <p:cNvSpPr/>
          <p:nvPr/>
        </p:nvSpPr>
        <p:spPr>
          <a:xfrm>
            <a:off x="1191384" y="7178790"/>
            <a:ext cx="148158" cy="1878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6720CA1F-91D7-9648-A8CE-94A80E39B89B}"/>
              </a:ext>
            </a:extLst>
          </p:cNvPr>
          <p:cNvSpPr/>
          <p:nvPr/>
        </p:nvSpPr>
        <p:spPr>
          <a:xfrm>
            <a:off x="-799004" y="6859349"/>
            <a:ext cx="148158" cy="1878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0" name="Picture 99" descr="Untitled drawing (1).png">
            <a:extLst>
              <a:ext uri="{FF2B5EF4-FFF2-40B4-BE49-F238E27FC236}">
                <a16:creationId xmlns:a16="http://schemas.microsoft.com/office/drawing/2014/main" xmlns="" id="{A7FAFDBA-8A2D-254F-AB7C-2EA46936B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64" y="65998"/>
            <a:ext cx="254896" cy="27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xmlns="" id="{201932EE-8D15-CD43-A0D0-A7E3DFEF0F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335972" y="-193995"/>
            <a:ext cx="3334256" cy="191972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xmlns="" id="{96408706-3493-B540-B9C1-9D62BBF859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892557" y="550377"/>
            <a:ext cx="4168070" cy="53808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104FE9FA-FA31-FB49-8422-D1DD02C724CF}"/>
              </a:ext>
            </a:extLst>
          </p:cNvPr>
          <p:cNvSpPr txBox="1"/>
          <p:nvPr/>
        </p:nvSpPr>
        <p:spPr>
          <a:xfrm>
            <a:off x="-287561" y="264509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(a)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150A0195-9AB0-5944-BC11-98DB4582331E}"/>
              </a:ext>
            </a:extLst>
          </p:cNvPr>
          <p:cNvSpPr/>
          <p:nvPr/>
        </p:nvSpPr>
        <p:spPr>
          <a:xfrm>
            <a:off x="-4328884" y="275535"/>
            <a:ext cx="4614098" cy="1396261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xmlns="" id="{DB5BB2E2-B96E-1246-A28F-B38CC5E1D966}"/>
              </a:ext>
            </a:extLst>
          </p:cNvPr>
          <p:cNvCxnSpPr>
            <a:cxnSpLocks/>
            <a:stCxn id="106" idx="6"/>
            <a:endCxn id="96" idx="1"/>
          </p:cNvCxnSpPr>
          <p:nvPr/>
        </p:nvCxnSpPr>
        <p:spPr>
          <a:xfrm flipV="1">
            <a:off x="-2711313" y="-1422336"/>
            <a:ext cx="1698389" cy="199592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35CB38D5-22CB-6745-8D19-3D6FA0790B78}"/>
              </a:ext>
            </a:extLst>
          </p:cNvPr>
          <p:cNvSpPr/>
          <p:nvPr/>
        </p:nvSpPr>
        <p:spPr>
          <a:xfrm>
            <a:off x="-2784465" y="539300"/>
            <a:ext cx="73152" cy="6858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008A4407-55FF-804E-9830-AB32547ADD5B}"/>
              </a:ext>
            </a:extLst>
          </p:cNvPr>
          <p:cNvSpPr/>
          <p:nvPr/>
        </p:nvSpPr>
        <p:spPr>
          <a:xfrm>
            <a:off x="-2969925" y="-233661"/>
            <a:ext cx="412230" cy="4571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8" name="Picture 107" descr="Untitled drawing.png">
            <a:extLst>
              <a:ext uri="{FF2B5EF4-FFF2-40B4-BE49-F238E27FC236}">
                <a16:creationId xmlns:a16="http://schemas.microsoft.com/office/drawing/2014/main" xmlns="" id="{155BA1FC-8282-C94D-BE6D-8722C8CB72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01" y="544373"/>
            <a:ext cx="201169" cy="19666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5543FF8A-3351-7B45-93D1-7BB685FD3079}"/>
              </a:ext>
            </a:extLst>
          </p:cNvPr>
          <p:cNvSpPr txBox="1"/>
          <p:nvPr/>
        </p:nvSpPr>
        <p:spPr>
          <a:xfrm>
            <a:off x="2308057" y="647450"/>
            <a:ext cx="814809" cy="2616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(socializer)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E24F2986-54A6-1449-8243-88071690D6F3}"/>
              </a:ext>
            </a:extLst>
          </p:cNvPr>
          <p:cNvSpPr txBox="1"/>
          <p:nvPr/>
        </p:nvSpPr>
        <p:spPr>
          <a:xfrm>
            <a:off x="1068427" y="1867349"/>
            <a:ext cx="913915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You can obtain: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6B235BFF-A1BC-2545-AB54-9502E3583259}"/>
              </a:ext>
            </a:extLst>
          </p:cNvPr>
          <p:cNvSpPr txBox="1"/>
          <p:nvPr/>
        </p:nvSpPr>
        <p:spPr>
          <a:xfrm>
            <a:off x="1507750" y="2001636"/>
            <a:ext cx="1564234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 to elaborate the prob. list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B64A7657-FEB4-E445-A9FC-EBB5C778F024}"/>
              </a:ext>
            </a:extLst>
          </p:cNvPr>
          <p:cNvSpPr txBox="1"/>
          <p:nvPr/>
        </p:nvSpPr>
        <p:spPr>
          <a:xfrm>
            <a:off x="1507750" y="2136536"/>
            <a:ext cx="1564234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 to demonstrate how to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26EBD7FC-1F26-3C44-A895-FEBBF525CBC2}"/>
              </a:ext>
            </a:extLst>
          </p:cNvPr>
          <p:cNvSpPr txBox="1"/>
          <p:nvPr/>
        </p:nvSpPr>
        <p:spPr>
          <a:xfrm>
            <a:off x="1239292" y="2275479"/>
            <a:ext cx="1155975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solve a problem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0ECBF46B-0387-6448-89CE-82C28F836D34}"/>
              </a:ext>
            </a:extLst>
          </p:cNvPr>
          <p:cNvSpPr/>
          <p:nvPr/>
        </p:nvSpPr>
        <p:spPr>
          <a:xfrm>
            <a:off x="1108700" y="2014815"/>
            <a:ext cx="1922039" cy="113035"/>
          </a:xfrm>
          <a:prstGeom prst="roundRect">
            <a:avLst>
              <a:gd name="adj" fmla="val 4190"/>
            </a:avLst>
          </a:prstGeom>
          <a:noFill/>
          <a:ln w="317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xmlns="" id="{BDC26E27-7031-8C4E-8F15-4CC5119EFF32}"/>
              </a:ext>
            </a:extLst>
          </p:cNvPr>
          <p:cNvSpPr txBox="1"/>
          <p:nvPr/>
        </p:nvSpPr>
        <p:spPr>
          <a:xfrm>
            <a:off x="1025045" y="1486562"/>
            <a:ext cx="607991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Your points: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C64FF468-3123-C945-AD09-451859EF418E}"/>
              </a:ext>
            </a:extLst>
          </p:cNvPr>
          <p:cNvSpPr txBox="1"/>
          <p:nvPr/>
        </p:nvSpPr>
        <p:spPr>
          <a:xfrm>
            <a:off x="2608289" y="3644381"/>
            <a:ext cx="347778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7A94A317-CE8A-8749-85F5-9A2A231F639C}"/>
              </a:ext>
            </a:extLst>
          </p:cNvPr>
          <p:cNvSpPr txBox="1"/>
          <p:nvPr/>
        </p:nvSpPr>
        <p:spPr>
          <a:xfrm>
            <a:off x="2395234" y="4050399"/>
            <a:ext cx="347778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F0D00F6C-F66D-1141-AA44-C89E03354162}"/>
              </a:ext>
            </a:extLst>
          </p:cNvPr>
          <p:cNvSpPr txBox="1"/>
          <p:nvPr/>
        </p:nvSpPr>
        <p:spPr>
          <a:xfrm>
            <a:off x="1258272" y="3920557"/>
            <a:ext cx="347778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DAC0FCFB-9B59-F24E-B397-FAC424085FE6}"/>
              </a:ext>
            </a:extLst>
          </p:cNvPr>
          <p:cNvSpPr txBox="1"/>
          <p:nvPr/>
        </p:nvSpPr>
        <p:spPr>
          <a:xfrm>
            <a:off x="2383725" y="3370558"/>
            <a:ext cx="347778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xmlns="" id="{55CC70F8-0DC1-9D4C-B997-02FC32A2F26E}"/>
              </a:ext>
            </a:extLst>
          </p:cNvPr>
          <p:cNvSpPr txBox="1"/>
          <p:nvPr/>
        </p:nvSpPr>
        <p:spPr>
          <a:xfrm>
            <a:off x="1255396" y="3233429"/>
            <a:ext cx="347778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BAE3ECBF-6701-ED42-9E15-A08BF2EF1090}"/>
              </a:ext>
            </a:extLst>
          </p:cNvPr>
          <p:cNvSpPr txBox="1"/>
          <p:nvPr/>
        </p:nvSpPr>
        <p:spPr>
          <a:xfrm>
            <a:off x="2541572" y="2956824"/>
            <a:ext cx="347778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5D7EBC5D-D88B-EA4A-8BF7-CE90701D185C}"/>
              </a:ext>
            </a:extLst>
          </p:cNvPr>
          <p:cNvSpPr txBox="1"/>
          <p:nvPr/>
        </p:nvSpPr>
        <p:spPr>
          <a:xfrm>
            <a:off x="2636262" y="3507672"/>
            <a:ext cx="347778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xmlns="" id="{71D15E2D-2D0D-7C4B-95CC-1A9E19CD5B79}"/>
              </a:ext>
            </a:extLst>
          </p:cNvPr>
          <p:cNvSpPr/>
          <p:nvPr/>
        </p:nvSpPr>
        <p:spPr>
          <a:xfrm>
            <a:off x="993876" y="3509312"/>
            <a:ext cx="2078107" cy="136477"/>
          </a:xfrm>
          <a:prstGeom prst="roundRect">
            <a:avLst>
              <a:gd name="adj" fmla="val 4190"/>
            </a:avLst>
          </a:prstGeom>
          <a:noFill/>
          <a:ln w="317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xmlns="" id="{D3377CCD-8D2B-4F43-BF18-C6731F2E9585}"/>
              </a:ext>
            </a:extLst>
          </p:cNvPr>
          <p:cNvSpPr txBox="1"/>
          <p:nvPr/>
        </p:nvSpPr>
        <p:spPr>
          <a:xfrm>
            <a:off x="992167" y="4270484"/>
            <a:ext cx="491853" cy="123111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2F73A4"/>
                </a:solidFill>
                <a:effectLst/>
                <a:uLnTx/>
                <a:uFillTx/>
              </a:rPr>
              <a:t>Show more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FBEB44D1-B4D7-D14A-AA87-EB2BF2EAB879}"/>
              </a:ext>
            </a:extLst>
          </p:cNvPr>
          <p:cNvSpPr txBox="1"/>
          <p:nvPr/>
        </p:nvSpPr>
        <p:spPr>
          <a:xfrm>
            <a:off x="1033531" y="5671334"/>
            <a:ext cx="491853" cy="123111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2F73A4"/>
                </a:solidFill>
                <a:effectLst/>
                <a:uLnTx/>
                <a:uFillTx/>
              </a:rPr>
              <a:t>Show more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xmlns="" id="{9BA4DD53-8614-3E4D-8A6B-EBCAC70B1414}"/>
              </a:ext>
            </a:extLst>
          </p:cNvPr>
          <p:cNvSpPr txBox="1"/>
          <p:nvPr/>
        </p:nvSpPr>
        <p:spPr>
          <a:xfrm>
            <a:off x="1196472" y="5078345"/>
            <a:ext cx="256317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Level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CBAEF4EF-E8B2-DE4C-A2AE-A00ADD8E3504}"/>
              </a:ext>
            </a:extLst>
          </p:cNvPr>
          <p:cNvSpPr txBox="1"/>
          <p:nvPr/>
        </p:nvSpPr>
        <p:spPr>
          <a:xfrm>
            <a:off x="1179141" y="5369846"/>
            <a:ext cx="256317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Level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6195B7D3-E96E-7445-B9EA-91EB7276389C}"/>
              </a:ext>
            </a:extLst>
          </p:cNvPr>
          <p:cNvSpPr txBox="1"/>
          <p:nvPr/>
        </p:nvSpPr>
        <p:spPr>
          <a:xfrm>
            <a:off x="1603174" y="5078344"/>
            <a:ext cx="1286176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of Participation: to attain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88F0FB4E-8B15-3E46-9C02-BDA95936079E}"/>
              </a:ext>
            </a:extLst>
          </p:cNvPr>
          <p:cNvSpPr txBox="1"/>
          <p:nvPr/>
        </p:nvSpPr>
        <p:spPr>
          <a:xfrm>
            <a:off x="1607440" y="5371310"/>
            <a:ext cx="1286176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of Participation: to attain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DA7A341A-7CC2-1346-8E55-51010213421A}"/>
              </a:ext>
            </a:extLst>
          </p:cNvPr>
          <p:cNvSpPr txBox="1"/>
          <p:nvPr/>
        </p:nvSpPr>
        <p:spPr>
          <a:xfrm>
            <a:off x="1511319" y="5527425"/>
            <a:ext cx="347778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15E91EC6-495F-A242-AE95-D271C0D601E4}"/>
              </a:ext>
            </a:extLst>
          </p:cNvPr>
          <p:cNvSpPr txBox="1"/>
          <p:nvPr/>
        </p:nvSpPr>
        <p:spPr>
          <a:xfrm>
            <a:off x="1459147" y="5219889"/>
            <a:ext cx="347778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</a:t>
            </a:r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xmlns="" id="{91522D0C-BE91-5744-985F-B1DC861A5F2E}"/>
              </a:ext>
            </a:extLst>
          </p:cNvPr>
          <p:cNvSpPr/>
          <p:nvPr/>
        </p:nvSpPr>
        <p:spPr>
          <a:xfrm>
            <a:off x="1008267" y="5082212"/>
            <a:ext cx="2078107" cy="269265"/>
          </a:xfrm>
          <a:prstGeom prst="roundRect">
            <a:avLst>
              <a:gd name="adj" fmla="val 4190"/>
            </a:avLst>
          </a:prstGeom>
          <a:noFill/>
          <a:ln w="317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EB68DE07-22DC-FD49-B7E2-378B4CDE03D2}"/>
              </a:ext>
            </a:extLst>
          </p:cNvPr>
          <p:cNvSpPr txBox="1"/>
          <p:nvPr/>
        </p:nvSpPr>
        <p:spPr>
          <a:xfrm>
            <a:off x="1002638" y="4844628"/>
            <a:ext cx="712599" cy="139550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Achievements:  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66517961-8B0B-8A4D-BD81-12D8EF493E18}"/>
              </a:ext>
            </a:extLst>
          </p:cNvPr>
          <p:cNvSpPr txBox="1"/>
          <p:nvPr/>
        </p:nvSpPr>
        <p:spPr>
          <a:xfrm>
            <a:off x="984628" y="4659045"/>
            <a:ext cx="1032334" cy="138499"/>
          </a:xfrm>
          <a:prstGeom prst="rect">
            <a:avLst/>
          </a:prstGeom>
          <a:solidFill>
            <a:srgbClr val="F5F5F5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b="1" dirty="0">
                <a:solidFill>
                  <a:srgbClr val="999999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ACHIEVEMENTS</a:t>
            </a:r>
          </a:p>
        </p:txBody>
      </p:sp>
      <p:pic>
        <p:nvPicPr>
          <p:cNvPr id="135" name="Picture 365">
            <a:extLst>
              <a:ext uri="{FF2B5EF4-FFF2-40B4-BE49-F238E27FC236}">
                <a16:creationId xmlns:a16="http://schemas.microsoft.com/office/drawing/2014/main" xmlns="" id="{80F5132D-BB42-224E-965D-F216B47930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167" y="4654229"/>
            <a:ext cx="304042" cy="29501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49D81D8E-2FF7-DD41-A26A-4A4BAC280D53}"/>
              </a:ext>
            </a:extLst>
          </p:cNvPr>
          <p:cNvSpPr txBox="1"/>
          <p:nvPr/>
        </p:nvSpPr>
        <p:spPr>
          <a:xfrm>
            <a:off x="997516" y="2788515"/>
            <a:ext cx="609141" cy="138499"/>
          </a:xfrm>
          <a:prstGeom prst="rect">
            <a:avLst/>
          </a:prstGeom>
          <a:solidFill>
            <a:srgbClr val="F5F5F5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b="1" dirty="0">
                <a:solidFill>
                  <a:srgbClr val="999999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RANKING</a:t>
            </a:r>
          </a:p>
        </p:txBody>
      </p:sp>
      <p:pic>
        <p:nvPicPr>
          <p:cNvPr id="137" name="Picture 366">
            <a:extLst>
              <a:ext uri="{FF2B5EF4-FFF2-40B4-BE49-F238E27FC236}">
                <a16:creationId xmlns:a16="http://schemas.microsoft.com/office/drawing/2014/main" xmlns="" id="{5E71BF30-C9D9-B04B-BD44-7E87615F58C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884" y="2718099"/>
            <a:ext cx="284111" cy="27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3409BBA6-501E-184B-A3B6-8CCC30143770}"/>
              </a:ext>
            </a:extLst>
          </p:cNvPr>
          <p:cNvSpPr txBox="1"/>
          <p:nvPr/>
        </p:nvSpPr>
        <p:spPr>
          <a:xfrm>
            <a:off x="1004224" y="1326064"/>
            <a:ext cx="1622239" cy="138499"/>
          </a:xfrm>
          <a:prstGeom prst="rect">
            <a:avLst/>
          </a:prstGeom>
          <a:solidFill>
            <a:srgbClr val="F5F5F5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b="1" dirty="0">
                <a:solidFill>
                  <a:srgbClr val="999999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POINTS IN THE ACTIVITY</a:t>
            </a:r>
          </a:p>
        </p:txBody>
      </p:sp>
      <p:pic>
        <p:nvPicPr>
          <p:cNvPr id="139" name="Picture 138" descr="Untitled drawing (4).png">
            <a:extLst>
              <a:ext uri="{FF2B5EF4-FFF2-40B4-BE49-F238E27FC236}">
                <a16:creationId xmlns:a16="http://schemas.microsoft.com/office/drawing/2014/main" xmlns="" id="{EF17AD74-06F5-6C46-A665-9E66ACBA68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09" y="1225609"/>
            <a:ext cx="246577" cy="291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7342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xmlns="" id="{A03CC060-9A5C-F74F-9B2D-4DD64588D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24984" y="-218450"/>
            <a:ext cx="4610198" cy="685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xmlns="" id="{311FFCED-0483-CA47-80B5-2CF9B36BD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38" t="52447" r="77367" b="7436"/>
          <a:stretch/>
        </p:blipFill>
        <p:spPr>
          <a:xfrm>
            <a:off x="800937" y="5854745"/>
            <a:ext cx="1923909" cy="219654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AF80C6D2-9B46-DB40-92FA-DE287E86F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29" y="995350"/>
            <a:ext cx="2336800" cy="4762500"/>
          </a:xfrm>
          <a:prstGeom prst="rect">
            <a:avLst/>
          </a:prstGeom>
          <a:ln w="28575"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E1528BC3-3BB0-EF4B-AD80-3A4E450A8214}"/>
              </a:ext>
            </a:extLst>
          </p:cNvPr>
          <p:cNvSpPr txBox="1"/>
          <p:nvPr/>
        </p:nvSpPr>
        <p:spPr>
          <a:xfrm>
            <a:off x="820887" y="7280931"/>
            <a:ext cx="814809" cy="2616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(achiever)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xmlns="" id="{11583492-6491-F446-99D6-36196BB8F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67259" y="2476431"/>
            <a:ext cx="2739520" cy="28468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xmlns="" id="{1E99830E-DD2A-BD41-9643-74DA83088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67259" y="2731284"/>
            <a:ext cx="2662404" cy="290774"/>
          </a:xfrm>
          <a:prstGeom prst="rect">
            <a:avLst/>
          </a:prstGeom>
        </p:spPr>
      </p:pic>
      <p:cxnSp>
        <p:nvCxnSpPr>
          <p:cNvPr id="82" name="Curved Connector 57">
            <a:extLst>
              <a:ext uri="{FF2B5EF4-FFF2-40B4-BE49-F238E27FC236}">
                <a16:creationId xmlns:a16="http://schemas.microsoft.com/office/drawing/2014/main" xmlns="" id="{01D38CED-18D5-FD42-A507-B8BFE49F84AE}"/>
              </a:ext>
            </a:extLst>
          </p:cNvPr>
          <p:cNvCxnSpPr>
            <a:cxnSpLocks/>
          </p:cNvCxnSpPr>
          <p:nvPr/>
        </p:nvCxnSpPr>
        <p:spPr>
          <a:xfrm flipV="1">
            <a:off x="-1579458" y="1393135"/>
            <a:ext cx="2466856" cy="126514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83" name="Curved Connector 57">
            <a:extLst>
              <a:ext uri="{FF2B5EF4-FFF2-40B4-BE49-F238E27FC236}">
                <a16:creationId xmlns:a16="http://schemas.microsoft.com/office/drawing/2014/main" xmlns="" id="{BD025764-3109-804C-A8BE-54BB153DF0CE}"/>
              </a:ext>
            </a:extLst>
          </p:cNvPr>
          <p:cNvCxnSpPr>
            <a:cxnSpLocks/>
          </p:cNvCxnSpPr>
          <p:nvPr/>
        </p:nvCxnSpPr>
        <p:spPr>
          <a:xfrm flipV="1">
            <a:off x="-1236842" y="2841018"/>
            <a:ext cx="2077109" cy="4416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84" name="Curved Connector 57">
            <a:extLst>
              <a:ext uri="{FF2B5EF4-FFF2-40B4-BE49-F238E27FC236}">
                <a16:creationId xmlns:a16="http://schemas.microsoft.com/office/drawing/2014/main" xmlns="" id="{20B180E1-53B1-6D46-8CD6-6BF7A678B9E7}"/>
              </a:ext>
            </a:extLst>
          </p:cNvPr>
          <p:cNvCxnSpPr>
            <a:cxnSpLocks/>
          </p:cNvCxnSpPr>
          <p:nvPr/>
        </p:nvCxnSpPr>
        <p:spPr>
          <a:xfrm>
            <a:off x="-911915" y="3198929"/>
            <a:ext cx="1831506" cy="152280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  <a:tailEnd type="triangle"/>
          </a:ln>
          <a:effectLst/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7EEFD2A-08B9-D347-BAA4-1076FA0A75DD}"/>
              </a:ext>
            </a:extLst>
          </p:cNvPr>
          <p:cNvSpPr/>
          <p:nvPr/>
        </p:nvSpPr>
        <p:spPr>
          <a:xfrm>
            <a:off x="-3583173" y="4412513"/>
            <a:ext cx="4165993" cy="223452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xmlns="" id="{37B02F17-C473-D54A-A1AF-DBFF7BD27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128694" y="4137574"/>
            <a:ext cx="3400439" cy="4101137"/>
          </a:xfrm>
          <a:prstGeom prst="rect">
            <a:avLst/>
          </a:prstGeom>
          <a:ln w="28575">
            <a:noFill/>
          </a:ln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8A12BB0F-66E5-3D42-81ED-68512B463B19}"/>
              </a:ext>
            </a:extLst>
          </p:cNvPr>
          <p:cNvSpPr/>
          <p:nvPr/>
        </p:nvSpPr>
        <p:spPr>
          <a:xfrm>
            <a:off x="-3583173" y="4316818"/>
            <a:ext cx="329352" cy="18075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A2C7BE95-4496-6D43-89AD-ACC73B8A5842}"/>
              </a:ext>
            </a:extLst>
          </p:cNvPr>
          <p:cNvSpPr txBox="1"/>
          <p:nvPr/>
        </p:nvSpPr>
        <p:spPr>
          <a:xfrm>
            <a:off x="665272" y="1627157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(a1)</a:t>
            </a:r>
          </a:p>
        </p:txBody>
      </p: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xmlns="" id="{AEE8ED0E-25FD-3B47-8B12-3548220DB6C3}"/>
              </a:ext>
            </a:extLst>
          </p:cNvPr>
          <p:cNvCxnSpPr>
            <a:cxnSpLocks/>
            <a:stCxn id="91" idx="3"/>
            <a:endCxn id="114" idx="1"/>
          </p:cNvCxnSpPr>
          <p:nvPr/>
        </p:nvCxnSpPr>
        <p:spPr>
          <a:xfrm flipV="1">
            <a:off x="-757206" y="1851013"/>
            <a:ext cx="1835926" cy="3412103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85C678C1-0CA0-7542-8D6B-78501BF58DFC}"/>
              </a:ext>
            </a:extLst>
          </p:cNvPr>
          <p:cNvSpPr/>
          <p:nvPr/>
        </p:nvSpPr>
        <p:spPr>
          <a:xfrm>
            <a:off x="-840802" y="5224452"/>
            <a:ext cx="83596" cy="7732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xmlns="" id="{9D664BA8-E443-9E4A-972A-EFB61D2887EA}"/>
              </a:ext>
            </a:extLst>
          </p:cNvPr>
          <p:cNvCxnSpPr>
            <a:cxnSpLocks/>
            <a:stCxn id="94" idx="3"/>
            <a:endCxn id="123" idx="1"/>
          </p:cNvCxnSpPr>
          <p:nvPr/>
        </p:nvCxnSpPr>
        <p:spPr>
          <a:xfrm flipV="1">
            <a:off x="-13261" y="3357231"/>
            <a:ext cx="977157" cy="2638014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A216AC9B-7E6E-844B-B81B-4EA2EF0275F8}"/>
              </a:ext>
            </a:extLst>
          </p:cNvPr>
          <p:cNvSpPr/>
          <p:nvPr/>
        </p:nvSpPr>
        <p:spPr>
          <a:xfrm>
            <a:off x="-103592" y="5961661"/>
            <a:ext cx="83596" cy="7732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EF782EFB-435D-F64B-A002-B9DC7D895C65}"/>
              </a:ext>
            </a:extLst>
          </p:cNvPr>
          <p:cNvSpPr/>
          <p:nvPr/>
        </p:nvSpPr>
        <p:spPr>
          <a:xfrm>
            <a:off x="-96857" y="5956581"/>
            <a:ext cx="83596" cy="7732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xmlns="" id="{0F884AD4-0CE1-DD4D-9A4A-6F14F49E7951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204856" y="4996525"/>
            <a:ext cx="773431" cy="1483713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7" name="Curved Connector 88">
            <a:extLst>
              <a:ext uri="{FF2B5EF4-FFF2-40B4-BE49-F238E27FC236}">
                <a16:creationId xmlns:a16="http://schemas.microsoft.com/office/drawing/2014/main" xmlns="" id="{C79506A5-82A4-084B-8374-A5E5812937E4}"/>
              </a:ext>
            </a:extLst>
          </p:cNvPr>
          <p:cNvCxnSpPr>
            <a:cxnSpLocks/>
            <a:stCxn id="98" idx="1"/>
            <a:endCxn id="99" idx="3"/>
          </p:cNvCxnSpPr>
          <p:nvPr/>
        </p:nvCxnSpPr>
        <p:spPr>
          <a:xfrm flipH="1" flipV="1">
            <a:off x="-650846" y="6953299"/>
            <a:ext cx="1812250" cy="9912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AD133715-5251-5D4E-8A8F-8C5412584703}"/>
              </a:ext>
            </a:extLst>
          </p:cNvPr>
          <p:cNvSpPr/>
          <p:nvPr/>
        </p:nvSpPr>
        <p:spPr>
          <a:xfrm>
            <a:off x="1161404" y="6958470"/>
            <a:ext cx="148158" cy="1878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6720CA1F-91D7-9648-A8CE-94A80E39B89B}"/>
              </a:ext>
            </a:extLst>
          </p:cNvPr>
          <p:cNvSpPr/>
          <p:nvPr/>
        </p:nvSpPr>
        <p:spPr>
          <a:xfrm>
            <a:off x="-799004" y="6859349"/>
            <a:ext cx="148158" cy="1878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0" name="Picture 99" descr="Untitled drawing (1).png">
            <a:extLst>
              <a:ext uri="{FF2B5EF4-FFF2-40B4-BE49-F238E27FC236}">
                <a16:creationId xmlns:a16="http://schemas.microsoft.com/office/drawing/2014/main" xmlns="" id="{A7FAFDBA-8A2D-254F-AB7C-2EA46936B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94" y="7021980"/>
            <a:ext cx="254896" cy="27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xmlns="" id="{201932EE-8D15-CD43-A0D0-A7E3DFEF0F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335972" y="-193995"/>
            <a:ext cx="3334256" cy="191972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xmlns="" id="{96408706-3493-B540-B9C1-9D62BBF859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892557" y="550377"/>
            <a:ext cx="4168070" cy="538083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008A4407-55FF-804E-9830-AB32547ADD5B}"/>
              </a:ext>
            </a:extLst>
          </p:cNvPr>
          <p:cNvSpPr/>
          <p:nvPr/>
        </p:nvSpPr>
        <p:spPr>
          <a:xfrm>
            <a:off x="-2969925" y="-233661"/>
            <a:ext cx="412230" cy="4571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8" name="Picture 107" descr="Untitled drawing.png">
            <a:extLst>
              <a:ext uri="{FF2B5EF4-FFF2-40B4-BE49-F238E27FC236}">
                <a16:creationId xmlns:a16="http://schemas.microsoft.com/office/drawing/2014/main" xmlns="" id="{155BA1FC-8282-C94D-BE6D-8722C8CB72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07" y="7063105"/>
            <a:ext cx="201169" cy="19666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5543FF8A-3351-7B45-93D1-7BB685FD3079}"/>
              </a:ext>
            </a:extLst>
          </p:cNvPr>
          <p:cNvSpPr txBox="1"/>
          <p:nvPr/>
        </p:nvSpPr>
        <p:spPr>
          <a:xfrm>
            <a:off x="2144061" y="7225862"/>
            <a:ext cx="814809" cy="2616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(socializer)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E24F2986-54A6-1449-8243-88071690D6F3}"/>
              </a:ext>
            </a:extLst>
          </p:cNvPr>
          <p:cNvSpPr txBox="1"/>
          <p:nvPr/>
        </p:nvSpPr>
        <p:spPr>
          <a:xfrm>
            <a:off x="1038447" y="1647029"/>
            <a:ext cx="913915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You can obtain: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6B235BFF-A1BC-2545-AB54-9502E3583259}"/>
              </a:ext>
            </a:extLst>
          </p:cNvPr>
          <p:cNvSpPr txBox="1"/>
          <p:nvPr/>
        </p:nvSpPr>
        <p:spPr>
          <a:xfrm>
            <a:off x="1477770" y="1781316"/>
            <a:ext cx="1564234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 to elaborate the prob. list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B64A7657-FEB4-E445-A9FC-EBB5C778F024}"/>
              </a:ext>
            </a:extLst>
          </p:cNvPr>
          <p:cNvSpPr txBox="1"/>
          <p:nvPr/>
        </p:nvSpPr>
        <p:spPr>
          <a:xfrm>
            <a:off x="1477770" y="1916216"/>
            <a:ext cx="1564234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 to demonstrate how to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26EBD7FC-1F26-3C44-A895-FEBBF525CBC2}"/>
              </a:ext>
            </a:extLst>
          </p:cNvPr>
          <p:cNvSpPr txBox="1"/>
          <p:nvPr/>
        </p:nvSpPr>
        <p:spPr>
          <a:xfrm>
            <a:off x="1209312" y="2055159"/>
            <a:ext cx="1155975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solve a problem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0ECBF46B-0387-6448-89CE-82C28F836D34}"/>
              </a:ext>
            </a:extLst>
          </p:cNvPr>
          <p:cNvSpPr/>
          <p:nvPr/>
        </p:nvSpPr>
        <p:spPr>
          <a:xfrm>
            <a:off x="1078720" y="1794495"/>
            <a:ext cx="1922039" cy="113035"/>
          </a:xfrm>
          <a:prstGeom prst="roundRect">
            <a:avLst>
              <a:gd name="adj" fmla="val 4190"/>
            </a:avLst>
          </a:prstGeom>
          <a:noFill/>
          <a:ln w="317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xmlns="" id="{BDC26E27-7031-8C4E-8F15-4CC5119EFF32}"/>
              </a:ext>
            </a:extLst>
          </p:cNvPr>
          <p:cNvSpPr txBox="1"/>
          <p:nvPr/>
        </p:nvSpPr>
        <p:spPr>
          <a:xfrm>
            <a:off x="995065" y="1266242"/>
            <a:ext cx="607991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Your points: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C64FF468-3123-C945-AD09-451859EF418E}"/>
              </a:ext>
            </a:extLst>
          </p:cNvPr>
          <p:cNvSpPr txBox="1"/>
          <p:nvPr/>
        </p:nvSpPr>
        <p:spPr>
          <a:xfrm>
            <a:off x="2578309" y="3424061"/>
            <a:ext cx="347778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7A94A317-CE8A-8749-85F5-9A2A231F639C}"/>
              </a:ext>
            </a:extLst>
          </p:cNvPr>
          <p:cNvSpPr txBox="1"/>
          <p:nvPr/>
        </p:nvSpPr>
        <p:spPr>
          <a:xfrm>
            <a:off x="2365254" y="3830079"/>
            <a:ext cx="347778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F0D00F6C-F66D-1141-AA44-C89E03354162}"/>
              </a:ext>
            </a:extLst>
          </p:cNvPr>
          <p:cNvSpPr txBox="1"/>
          <p:nvPr/>
        </p:nvSpPr>
        <p:spPr>
          <a:xfrm>
            <a:off x="1228292" y="3700237"/>
            <a:ext cx="347778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DAC0FCFB-9B59-F24E-B397-FAC424085FE6}"/>
              </a:ext>
            </a:extLst>
          </p:cNvPr>
          <p:cNvSpPr txBox="1"/>
          <p:nvPr/>
        </p:nvSpPr>
        <p:spPr>
          <a:xfrm>
            <a:off x="2353745" y="3150238"/>
            <a:ext cx="347778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xmlns="" id="{55CC70F8-0DC1-9D4C-B997-02FC32A2F26E}"/>
              </a:ext>
            </a:extLst>
          </p:cNvPr>
          <p:cNvSpPr txBox="1"/>
          <p:nvPr/>
        </p:nvSpPr>
        <p:spPr>
          <a:xfrm>
            <a:off x="1225416" y="3013109"/>
            <a:ext cx="347778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BAE3ECBF-6701-ED42-9E15-A08BF2EF1090}"/>
              </a:ext>
            </a:extLst>
          </p:cNvPr>
          <p:cNvSpPr txBox="1"/>
          <p:nvPr/>
        </p:nvSpPr>
        <p:spPr>
          <a:xfrm>
            <a:off x="2511592" y="2736504"/>
            <a:ext cx="347778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5D7EBC5D-D88B-EA4A-8BF7-CE90701D185C}"/>
              </a:ext>
            </a:extLst>
          </p:cNvPr>
          <p:cNvSpPr txBox="1"/>
          <p:nvPr/>
        </p:nvSpPr>
        <p:spPr>
          <a:xfrm>
            <a:off x="2606282" y="3287352"/>
            <a:ext cx="347778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xmlns="" id="{71D15E2D-2D0D-7C4B-95CC-1A9E19CD5B79}"/>
              </a:ext>
            </a:extLst>
          </p:cNvPr>
          <p:cNvSpPr/>
          <p:nvPr/>
        </p:nvSpPr>
        <p:spPr>
          <a:xfrm>
            <a:off x="963896" y="3288992"/>
            <a:ext cx="2078107" cy="136477"/>
          </a:xfrm>
          <a:prstGeom prst="roundRect">
            <a:avLst>
              <a:gd name="adj" fmla="val 4190"/>
            </a:avLst>
          </a:prstGeom>
          <a:noFill/>
          <a:ln w="317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xmlns="" id="{D3377CCD-8D2B-4F43-BF18-C6731F2E9585}"/>
              </a:ext>
            </a:extLst>
          </p:cNvPr>
          <p:cNvSpPr txBox="1"/>
          <p:nvPr/>
        </p:nvSpPr>
        <p:spPr>
          <a:xfrm>
            <a:off x="962187" y="4050164"/>
            <a:ext cx="491853" cy="123111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2F73A4"/>
                </a:solidFill>
                <a:effectLst/>
                <a:uLnTx/>
                <a:uFillTx/>
              </a:rPr>
              <a:t>Show more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FBEB44D1-B4D7-D14A-AA87-EB2BF2EAB879}"/>
              </a:ext>
            </a:extLst>
          </p:cNvPr>
          <p:cNvSpPr txBox="1"/>
          <p:nvPr/>
        </p:nvSpPr>
        <p:spPr>
          <a:xfrm>
            <a:off x="1003551" y="5451014"/>
            <a:ext cx="491853" cy="123111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2F73A4"/>
                </a:solidFill>
                <a:effectLst/>
                <a:uLnTx/>
                <a:uFillTx/>
              </a:rPr>
              <a:t>Show more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xmlns="" id="{9BA4DD53-8614-3E4D-8A6B-EBCAC70B1414}"/>
              </a:ext>
            </a:extLst>
          </p:cNvPr>
          <p:cNvSpPr txBox="1"/>
          <p:nvPr/>
        </p:nvSpPr>
        <p:spPr>
          <a:xfrm>
            <a:off x="1166492" y="4858025"/>
            <a:ext cx="256317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Level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CBAEF4EF-E8B2-DE4C-A2AE-A00ADD8E3504}"/>
              </a:ext>
            </a:extLst>
          </p:cNvPr>
          <p:cNvSpPr txBox="1"/>
          <p:nvPr/>
        </p:nvSpPr>
        <p:spPr>
          <a:xfrm>
            <a:off x="1149161" y="5149526"/>
            <a:ext cx="256317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Level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6195B7D3-E96E-7445-B9EA-91EB7276389C}"/>
              </a:ext>
            </a:extLst>
          </p:cNvPr>
          <p:cNvSpPr txBox="1"/>
          <p:nvPr/>
        </p:nvSpPr>
        <p:spPr>
          <a:xfrm>
            <a:off x="1573194" y="4858024"/>
            <a:ext cx="1286176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of Participation: to attain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88F0FB4E-8B15-3E46-9C02-BDA95936079E}"/>
              </a:ext>
            </a:extLst>
          </p:cNvPr>
          <p:cNvSpPr txBox="1"/>
          <p:nvPr/>
        </p:nvSpPr>
        <p:spPr>
          <a:xfrm>
            <a:off x="1577460" y="5150990"/>
            <a:ext cx="1286176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of Participation: to attain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DA7A341A-7CC2-1346-8E55-51010213421A}"/>
              </a:ext>
            </a:extLst>
          </p:cNvPr>
          <p:cNvSpPr txBox="1"/>
          <p:nvPr/>
        </p:nvSpPr>
        <p:spPr>
          <a:xfrm>
            <a:off x="1481339" y="5307105"/>
            <a:ext cx="347778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15E91EC6-495F-A242-AE95-D271C0D601E4}"/>
              </a:ext>
            </a:extLst>
          </p:cNvPr>
          <p:cNvSpPr txBox="1"/>
          <p:nvPr/>
        </p:nvSpPr>
        <p:spPr>
          <a:xfrm>
            <a:off x="1429167" y="4999569"/>
            <a:ext cx="347778" cy="138499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</a:t>
            </a:r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xmlns="" id="{91522D0C-BE91-5744-985F-B1DC861A5F2E}"/>
              </a:ext>
            </a:extLst>
          </p:cNvPr>
          <p:cNvSpPr/>
          <p:nvPr/>
        </p:nvSpPr>
        <p:spPr>
          <a:xfrm>
            <a:off x="978287" y="4861892"/>
            <a:ext cx="2078107" cy="269265"/>
          </a:xfrm>
          <a:prstGeom prst="roundRect">
            <a:avLst>
              <a:gd name="adj" fmla="val 4190"/>
            </a:avLst>
          </a:prstGeom>
          <a:noFill/>
          <a:ln w="317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EB68DE07-22DC-FD49-B7E2-378B4CDE03D2}"/>
              </a:ext>
            </a:extLst>
          </p:cNvPr>
          <p:cNvSpPr txBox="1"/>
          <p:nvPr/>
        </p:nvSpPr>
        <p:spPr>
          <a:xfrm>
            <a:off x="972658" y="4624308"/>
            <a:ext cx="712599" cy="139550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Achievements:  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66517961-8B0B-8A4D-BD81-12D8EF493E18}"/>
              </a:ext>
            </a:extLst>
          </p:cNvPr>
          <p:cNvSpPr txBox="1"/>
          <p:nvPr/>
        </p:nvSpPr>
        <p:spPr>
          <a:xfrm>
            <a:off x="954648" y="4438725"/>
            <a:ext cx="1032334" cy="138499"/>
          </a:xfrm>
          <a:prstGeom prst="rect">
            <a:avLst/>
          </a:prstGeom>
          <a:solidFill>
            <a:srgbClr val="F5F5F5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b="1" dirty="0">
                <a:solidFill>
                  <a:srgbClr val="999999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ACHIEVEMENTS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49D81D8E-2FF7-DD41-A26A-4A4BAC280D53}"/>
              </a:ext>
            </a:extLst>
          </p:cNvPr>
          <p:cNvSpPr txBox="1"/>
          <p:nvPr/>
        </p:nvSpPr>
        <p:spPr>
          <a:xfrm>
            <a:off x="967536" y="2568195"/>
            <a:ext cx="609141" cy="138499"/>
          </a:xfrm>
          <a:prstGeom prst="rect">
            <a:avLst/>
          </a:prstGeom>
          <a:solidFill>
            <a:srgbClr val="F5F5F5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b="1" dirty="0">
                <a:solidFill>
                  <a:srgbClr val="999999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RANKING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3409BBA6-501E-184B-A3B6-8CCC30143770}"/>
              </a:ext>
            </a:extLst>
          </p:cNvPr>
          <p:cNvSpPr txBox="1"/>
          <p:nvPr/>
        </p:nvSpPr>
        <p:spPr>
          <a:xfrm>
            <a:off x="974244" y="1105744"/>
            <a:ext cx="1622239" cy="138499"/>
          </a:xfrm>
          <a:prstGeom prst="rect">
            <a:avLst/>
          </a:prstGeom>
          <a:solidFill>
            <a:srgbClr val="F5F5F5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b="1" dirty="0">
                <a:solidFill>
                  <a:srgbClr val="999999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POINTS IN THE ACTIVITY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72CBFD8E-8299-8140-990D-A741FA00266A}"/>
              </a:ext>
            </a:extLst>
          </p:cNvPr>
          <p:cNvSpPr txBox="1"/>
          <p:nvPr/>
        </p:nvSpPr>
        <p:spPr>
          <a:xfrm>
            <a:off x="601280" y="3116153"/>
            <a:ext cx="418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(b)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xmlns="" id="{0D2A82D3-46E1-0442-B095-F9712C408AA8}"/>
              </a:ext>
            </a:extLst>
          </p:cNvPr>
          <p:cNvSpPr txBox="1"/>
          <p:nvPr/>
        </p:nvSpPr>
        <p:spPr>
          <a:xfrm>
            <a:off x="594761" y="4752432"/>
            <a:ext cx="418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(c)</a:t>
            </a:r>
          </a:p>
        </p:txBody>
      </p:sp>
      <p:sp>
        <p:nvSpPr>
          <p:cNvPr id="269" name="Right Triangle 268">
            <a:extLst>
              <a:ext uri="{FF2B5EF4-FFF2-40B4-BE49-F238E27FC236}">
                <a16:creationId xmlns:a16="http://schemas.microsoft.com/office/drawing/2014/main" xmlns="" id="{A63EC785-536C-2045-BB40-0CF920A41003}"/>
              </a:ext>
            </a:extLst>
          </p:cNvPr>
          <p:cNvSpPr/>
          <p:nvPr/>
        </p:nvSpPr>
        <p:spPr>
          <a:xfrm rot="5400000">
            <a:off x="565000" y="8742208"/>
            <a:ext cx="2022395" cy="2035946"/>
          </a:xfrm>
          <a:prstGeom prst="rtTriangle">
            <a:avLst/>
          </a:prstGeom>
          <a:gradFill flip="none" rotWithShape="1">
            <a:gsLst>
              <a:gs pos="0">
                <a:srgbClr val="C0504D">
                  <a:tint val="100000"/>
                  <a:shade val="100000"/>
                  <a:satMod val="130000"/>
                  <a:alpha val="37000"/>
                </a:srgbClr>
              </a:gs>
              <a:gs pos="100000">
                <a:srgbClr val="C0504D">
                  <a:tint val="50000"/>
                  <a:shade val="100000"/>
                  <a:satMod val="350000"/>
                  <a:alpha val="37000"/>
                </a:srgbClr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xmlns="" id="{E464CAE3-DD3C-9A4D-A555-4AA43CC01243}"/>
              </a:ext>
            </a:extLst>
          </p:cNvPr>
          <p:cNvCxnSpPr/>
          <p:nvPr/>
        </p:nvCxnSpPr>
        <p:spPr>
          <a:xfrm flipV="1">
            <a:off x="546499" y="8641199"/>
            <a:ext cx="0" cy="24145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xmlns="" id="{CE787E6C-93F5-6D40-AF19-BB9635322193}"/>
              </a:ext>
            </a:extLst>
          </p:cNvPr>
          <p:cNvCxnSpPr/>
          <p:nvPr/>
        </p:nvCxnSpPr>
        <p:spPr>
          <a:xfrm rot="5400000" flipV="1">
            <a:off x="1753779" y="9854976"/>
            <a:ext cx="0" cy="241456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72" name="Text Box 588">
            <a:extLst>
              <a:ext uri="{FF2B5EF4-FFF2-40B4-BE49-F238E27FC236}">
                <a16:creationId xmlns:a16="http://schemas.microsoft.com/office/drawing/2014/main" xmlns="" id="{CEE71DD0-A034-9749-A515-49D5EEB7A8B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1703" y="10686808"/>
            <a:ext cx="490840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/>
            <a:r>
              <a:rPr lang="en-US" altLang="ja-JP" sz="700" i="1" dirty="0">
                <a:latin typeface="Times New Roman" charset="0"/>
                <a:ea typeface="ＭＳ Ｐゴシック" panose="020B0600070205080204" pitchFamily="34" charset="-128"/>
              </a:rPr>
              <a:t>0:lowest</a:t>
            </a:r>
          </a:p>
        </p:txBody>
      </p:sp>
      <p:sp>
        <p:nvSpPr>
          <p:cNvPr id="273" name="Text Box 588">
            <a:extLst>
              <a:ext uri="{FF2B5EF4-FFF2-40B4-BE49-F238E27FC236}">
                <a16:creationId xmlns:a16="http://schemas.microsoft.com/office/drawing/2014/main" xmlns="" id="{FE43C13F-77BB-1741-9D42-248631FA55F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138692" y="11050678"/>
            <a:ext cx="641522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457200"/>
            <a:r>
              <a:rPr lang="en-US" altLang="ja-JP" sz="700" i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s(1,y)</a:t>
            </a:r>
            <a:r>
              <a:rPr lang="en-US" altLang="ja-JP" sz="400" i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  <a:sym typeface="Wingdings"/>
              </a:rPr>
              <a:t></a:t>
            </a:r>
            <a:r>
              <a:rPr lang="en-US" altLang="ja-JP" sz="700" i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  <a:sym typeface="Wingdings"/>
              </a:rPr>
              <a:t>s(2,y)</a:t>
            </a:r>
            <a:endParaRPr lang="en-US" altLang="ja-JP" sz="700" i="1" dirty="0">
              <a:solidFill>
                <a:prstClr val="black"/>
              </a:solidFill>
              <a:latin typeface="Times New Roman" charset="0"/>
              <a:ea typeface="ＭＳ Ｐゴシック" panose="020B0600070205080204" pitchFamily="34" charset="-128"/>
            </a:endParaRPr>
          </a:p>
        </p:txBody>
      </p:sp>
      <p:sp>
        <p:nvSpPr>
          <p:cNvPr id="274" name="Right Triangle 273">
            <a:extLst>
              <a:ext uri="{FF2B5EF4-FFF2-40B4-BE49-F238E27FC236}">
                <a16:creationId xmlns:a16="http://schemas.microsoft.com/office/drawing/2014/main" xmlns="" id="{6BB69D7D-2445-8442-9FD3-86C271606945}"/>
              </a:ext>
            </a:extLst>
          </p:cNvPr>
          <p:cNvSpPr/>
          <p:nvPr/>
        </p:nvSpPr>
        <p:spPr>
          <a:xfrm rot="16200000">
            <a:off x="884499" y="9066805"/>
            <a:ext cx="1975885" cy="2002020"/>
          </a:xfrm>
          <a:prstGeom prst="rtTriangle">
            <a:avLst/>
          </a:prstGeom>
          <a:solidFill>
            <a:srgbClr val="9BBB59">
              <a:alpha val="39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5" name="Text Box 588">
            <a:extLst>
              <a:ext uri="{FF2B5EF4-FFF2-40B4-BE49-F238E27FC236}">
                <a16:creationId xmlns:a16="http://schemas.microsoft.com/office/drawing/2014/main" xmlns="" id="{171F37BA-A2B4-F243-AC88-F05D364F2B2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4006" y="10229772"/>
            <a:ext cx="389850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/>
            <a:r>
              <a:rPr lang="en-US" altLang="ja-JP" sz="700" i="1" dirty="0">
                <a:latin typeface="Times New Roman" charset="0"/>
                <a:ea typeface="ＭＳ Ｐゴシック" panose="020B0600070205080204" pitchFamily="34" charset="-128"/>
              </a:rPr>
              <a:t>1:low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xmlns="" id="{6EF85084-33C0-ED4E-9E92-F31368222AD9}"/>
              </a:ext>
            </a:extLst>
          </p:cNvPr>
          <p:cNvSpPr txBox="1"/>
          <p:nvPr/>
        </p:nvSpPr>
        <p:spPr>
          <a:xfrm>
            <a:off x="623876" y="11186418"/>
            <a:ext cx="2220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/>
            <a:r>
              <a:rPr lang="en-US" sz="1000" i="1" kern="0" dirty="0">
                <a:solidFill>
                  <a:prstClr val="black"/>
                </a:solidFill>
              </a:rPr>
              <a:t>transitions in skill development stages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xmlns="" id="{6DF15A22-A09D-634F-A2B4-19AF9F750163}"/>
              </a:ext>
            </a:extLst>
          </p:cNvPr>
          <p:cNvSpPr txBox="1"/>
          <p:nvPr/>
        </p:nvSpPr>
        <p:spPr>
          <a:xfrm rot="16200000">
            <a:off x="-716" y="9696129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challenge level</a:t>
            </a:r>
          </a:p>
        </p:txBody>
      </p:sp>
      <p:sp>
        <p:nvSpPr>
          <p:cNvPr id="278" name="Text Box 588">
            <a:extLst>
              <a:ext uri="{FF2B5EF4-FFF2-40B4-BE49-F238E27FC236}">
                <a16:creationId xmlns:a16="http://schemas.microsoft.com/office/drawing/2014/main" xmlns="" id="{AEF1BEBE-0C8D-CD44-B194-8AF9FDBF48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8282" y="11063465"/>
            <a:ext cx="641522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457200"/>
            <a:r>
              <a:rPr lang="en-US" altLang="ja-JP" sz="700" i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s(0,y)</a:t>
            </a:r>
            <a:r>
              <a:rPr lang="en-US" altLang="ja-JP" sz="400" i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  <a:sym typeface="Wingdings"/>
              </a:rPr>
              <a:t></a:t>
            </a:r>
            <a:r>
              <a:rPr lang="en-US" altLang="ja-JP" sz="700" i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s(1,y)</a:t>
            </a:r>
          </a:p>
        </p:txBody>
      </p:sp>
      <p:sp>
        <p:nvSpPr>
          <p:cNvPr id="279" name="Text Box 588">
            <a:extLst>
              <a:ext uri="{FF2B5EF4-FFF2-40B4-BE49-F238E27FC236}">
                <a16:creationId xmlns:a16="http://schemas.microsoft.com/office/drawing/2014/main" xmlns="" id="{724A3AB8-9D0D-524C-AD77-0E86849097B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661198" y="11055824"/>
            <a:ext cx="641522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457200"/>
            <a:r>
              <a:rPr lang="en-US" altLang="ja-JP" sz="700" i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s(2,y)</a:t>
            </a:r>
            <a:r>
              <a:rPr lang="en-US" altLang="ja-JP" sz="400" i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  <a:sym typeface="Wingdings"/>
              </a:rPr>
              <a:t></a:t>
            </a:r>
            <a:r>
              <a:rPr lang="en-US" altLang="ja-JP" sz="700" i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  <a:sym typeface="Wingdings"/>
              </a:rPr>
              <a:t>s(3,y)</a:t>
            </a:r>
            <a:endParaRPr lang="en-US" altLang="ja-JP" sz="700" i="1" dirty="0">
              <a:solidFill>
                <a:prstClr val="black"/>
              </a:solidFill>
              <a:latin typeface="Times New Roman" charset="0"/>
              <a:ea typeface="ＭＳ Ｐゴシック" panose="020B0600070205080204" pitchFamily="34" charset="-128"/>
            </a:endParaRPr>
          </a:p>
        </p:txBody>
      </p:sp>
      <p:sp>
        <p:nvSpPr>
          <p:cNvPr id="280" name="Text Box 588">
            <a:extLst>
              <a:ext uri="{FF2B5EF4-FFF2-40B4-BE49-F238E27FC236}">
                <a16:creationId xmlns:a16="http://schemas.microsoft.com/office/drawing/2014/main" xmlns="" id="{16D3B2E0-9F09-F141-B033-8DA107D5436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22465" y="11063465"/>
            <a:ext cx="641522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457200"/>
            <a:r>
              <a:rPr lang="en-US" altLang="ja-JP" sz="700" i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s(3,y)</a:t>
            </a:r>
            <a:r>
              <a:rPr lang="en-US" altLang="ja-JP" sz="400" i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  <a:sym typeface="Wingdings"/>
              </a:rPr>
              <a:t></a:t>
            </a:r>
            <a:r>
              <a:rPr lang="en-US" altLang="ja-JP" sz="700" i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  <a:sym typeface="Wingdings"/>
              </a:rPr>
              <a:t>s(4,y)</a:t>
            </a:r>
            <a:endParaRPr lang="en-US" altLang="ja-JP" sz="700" i="1" dirty="0">
              <a:solidFill>
                <a:prstClr val="black"/>
              </a:solidFill>
              <a:latin typeface="Times New Roman" charset="0"/>
              <a:ea typeface="ＭＳ Ｐゴシック" panose="020B0600070205080204" pitchFamily="34" charset="-128"/>
            </a:endParaRPr>
          </a:p>
        </p:txBody>
      </p:sp>
      <p:sp>
        <p:nvSpPr>
          <p:cNvPr id="281" name="Text Box 588">
            <a:extLst>
              <a:ext uri="{FF2B5EF4-FFF2-40B4-BE49-F238E27FC236}">
                <a16:creationId xmlns:a16="http://schemas.microsoft.com/office/drawing/2014/main" xmlns="" id="{ED7846E9-3FA2-1645-9044-F7188A79E54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-949" y="8858668"/>
            <a:ext cx="530915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/>
            <a:r>
              <a:rPr lang="en-US" altLang="ja-JP" sz="700" b="1" i="1" dirty="0">
                <a:solidFill>
                  <a:srgbClr val="002AFF"/>
                </a:solidFill>
                <a:latin typeface="Times New Roman" charset="0"/>
                <a:ea typeface="ＭＳ Ｐゴシック" panose="020B0600070205080204" pitchFamily="34" charset="-128"/>
              </a:rPr>
              <a:t>4:highest</a:t>
            </a:r>
          </a:p>
        </p:txBody>
      </p:sp>
      <p:sp>
        <p:nvSpPr>
          <p:cNvPr id="282" name="Text Box 588">
            <a:extLst>
              <a:ext uri="{FF2B5EF4-FFF2-40B4-BE49-F238E27FC236}">
                <a16:creationId xmlns:a16="http://schemas.microsoft.com/office/drawing/2014/main" xmlns="" id="{3456176F-886F-DB48-8AD3-E91B25AA235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354" y="9315703"/>
            <a:ext cx="420308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/>
            <a:r>
              <a:rPr lang="en-US" altLang="ja-JP" sz="700" i="1" dirty="0">
                <a:latin typeface="Times New Roman" charset="0"/>
                <a:ea typeface="ＭＳ Ｐゴシック" panose="020B0600070205080204" pitchFamily="34" charset="-128"/>
              </a:rPr>
              <a:t>3:high</a:t>
            </a: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xmlns="" id="{ACCF9467-E768-F446-A1B2-A7DCEA7C2E73}"/>
              </a:ext>
            </a:extLst>
          </p:cNvPr>
          <p:cNvSpPr/>
          <p:nvPr/>
        </p:nvSpPr>
        <p:spPr>
          <a:xfrm>
            <a:off x="-24106" y="9772737"/>
            <a:ext cx="54373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altLang="ja-JP" sz="700" i="1" dirty="0">
                <a:latin typeface="Times New Roman" charset="0"/>
                <a:ea typeface="ＭＳ Ｐゴシック" panose="020B0600070205080204" pitchFamily="34" charset="-128"/>
              </a:rPr>
              <a:t>2:medium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xmlns="" id="{97F29DA4-4F2F-504C-8F12-CD7CD464EA44}"/>
              </a:ext>
            </a:extLst>
          </p:cNvPr>
          <p:cNvSpPr txBox="1"/>
          <p:nvPr/>
        </p:nvSpPr>
        <p:spPr>
          <a:xfrm>
            <a:off x="696018" y="9209736"/>
            <a:ext cx="654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</a:rPr>
              <a:t>Anxiety</a:t>
            </a:r>
          </a:p>
        </p:txBody>
      </p:sp>
      <p:cxnSp>
        <p:nvCxnSpPr>
          <p:cNvPr id="299" name="Elbow Connector 15">
            <a:extLst>
              <a:ext uri="{FF2B5EF4-FFF2-40B4-BE49-F238E27FC236}">
                <a16:creationId xmlns:a16="http://schemas.microsoft.com/office/drawing/2014/main" xmlns="" id="{4DFD69E5-6097-4646-90B7-8516FF7E529D}"/>
              </a:ext>
            </a:extLst>
          </p:cNvPr>
          <p:cNvCxnSpPr/>
          <p:nvPr/>
        </p:nvCxnSpPr>
        <p:spPr>
          <a:xfrm flipH="1">
            <a:off x="582820" y="10599603"/>
            <a:ext cx="2290631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00" name="Elbow Connector 15">
            <a:extLst>
              <a:ext uri="{FF2B5EF4-FFF2-40B4-BE49-F238E27FC236}">
                <a16:creationId xmlns:a16="http://schemas.microsoft.com/office/drawing/2014/main" xmlns="" id="{72ECBAD3-E246-D04A-BFE8-BEFBE6E74E5C}"/>
              </a:ext>
            </a:extLst>
          </p:cNvPr>
          <p:cNvCxnSpPr/>
          <p:nvPr/>
        </p:nvCxnSpPr>
        <p:spPr>
          <a:xfrm flipH="1">
            <a:off x="582820" y="10136948"/>
            <a:ext cx="2290631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01" name="Elbow Connector 15">
            <a:extLst>
              <a:ext uri="{FF2B5EF4-FFF2-40B4-BE49-F238E27FC236}">
                <a16:creationId xmlns:a16="http://schemas.microsoft.com/office/drawing/2014/main" xmlns="" id="{A0F6F4E5-0294-EC46-B92E-620B9FA84297}"/>
              </a:ext>
            </a:extLst>
          </p:cNvPr>
          <p:cNvCxnSpPr/>
          <p:nvPr/>
        </p:nvCxnSpPr>
        <p:spPr>
          <a:xfrm flipH="1">
            <a:off x="582820" y="9211638"/>
            <a:ext cx="2290631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02" name="Elbow Connector 15">
            <a:extLst>
              <a:ext uri="{FF2B5EF4-FFF2-40B4-BE49-F238E27FC236}">
                <a16:creationId xmlns:a16="http://schemas.microsoft.com/office/drawing/2014/main" xmlns="" id="{332591B9-493A-E949-8911-71C7EECEA45F}"/>
              </a:ext>
            </a:extLst>
          </p:cNvPr>
          <p:cNvCxnSpPr/>
          <p:nvPr/>
        </p:nvCxnSpPr>
        <p:spPr>
          <a:xfrm flipH="1">
            <a:off x="582820" y="9674293"/>
            <a:ext cx="2290631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03" name="Elbow Connector 15">
            <a:extLst>
              <a:ext uri="{FF2B5EF4-FFF2-40B4-BE49-F238E27FC236}">
                <a16:creationId xmlns:a16="http://schemas.microsoft.com/office/drawing/2014/main" xmlns="" id="{1A34E07D-FD7D-8B4A-BC15-92CAD7865826}"/>
              </a:ext>
            </a:extLst>
          </p:cNvPr>
          <p:cNvCxnSpPr/>
          <p:nvPr/>
        </p:nvCxnSpPr>
        <p:spPr>
          <a:xfrm rot="16200000" flipH="1">
            <a:off x="1265840" y="9918149"/>
            <a:ext cx="2290632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04" name="Elbow Connector 15">
            <a:extLst>
              <a:ext uri="{FF2B5EF4-FFF2-40B4-BE49-F238E27FC236}">
                <a16:creationId xmlns:a16="http://schemas.microsoft.com/office/drawing/2014/main" xmlns="" id="{3E05C88F-36E7-5B46-93E6-2E998F4BA0C3}"/>
              </a:ext>
            </a:extLst>
          </p:cNvPr>
          <p:cNvCxnSpPr/>
          <p:nvPr/>
        </p:nvCxnSpPr>
        <p:spPr>
          <a:xfrm rot="16200000" flipH="1">
            <a:off x="803185" y="9918149"/>
            <a:ext cx="2290632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05" name="Elbow Connector 15">
            <a:extLst>
              <a:ext uri="{FF2B5EF4-FFF2-40B4-BE49-F238E27FC236}">
                <a16:creationId xmlns:a16="http://schemas.microsoft.com/office/drawing/2014/main" xmlns="" id="{4E7D6887-B08A-9546-B3B4-0D5D77C3B1EB}"/>
              </a:ext>
            </a:extLst>
          </p:cNvPr>
          <p:cNvCxnSpPr/>
          <p:nvPr/>
        </p:nvCxnSpPr>
        <p:spPr>
          <a:xfrm rot="16200000" flipH="1">
            <a:off x="-122125" y="9918149"/>
            <a:ext cx="2290632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06" name="Elbow Connector 15">
            <a:extLst>
              <a:ext uri="{FF2B5EF4-FFF2-40B4-BE49-F238E27FC236}">
                <a16:creationId xmlns:a16="http://schemas.microsoft.com/office/drawing/2014/main" xmlns="" id="{43F37165-3745-6A4F-A7CC-0E79FF4FBE82}"/>
              </a:ext>
            </a:extLst>
          </p:cNvPr>
          <p:cNvCxnSpPr/>
          <p:nvPr/>
        </p:nvCxnSpPr>
        <p:spPr>
          <a:xfrm rot="16200000" flipH="1">
            <a:off x="340530" y="9918149"/>
            <a:ext cx="2290632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xmlns="" id="{6148E814-4E1C-4448-8574-8055839491D8}"/>
              </a:ext>
            </a:extLst>
          </p:cNvPr>
          <p:cNvSpPr txBox="1"/>
          <p:nvPr/>
        </p:nvSpPr>
        <p:spPr>
          <a:xfrm>
            <a:off x="462127" y="10731940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s(0,y)</a:t>
            </a:r>
            <a:r>
              <a:rPr lang="en-US" altLang="ja-JP" sz="4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  <a:sym typeface="Wingdings"/>
              </a:rPr>
              <a:t></a:t>
            </a:r>
            <a: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s(1,y)</a:t>
            </a:r>
            <a:b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</a:br>
            <a: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0:lowest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xmlns="" id="{EDA899BE-3BE6-0340-8064-234977176680}"/>
              </a:ext>
            </a:extLst>
          </p:cNvPr>
          <p:cNvSpPr txBox="1"/>
          <p:nvPr/>
        </p:nvSpPr>
        <p:spPr>
          <a:xfrm>
            <a:off x="935238" y="10280788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s(1,y)</a:t>
            </a:r>
            <a:r>
              <a:rPr lang="en-US" altLang="ja-JP" sz="4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  <a:sym typeface="Wingdings"/>
              </a:rPr>
              <a:t></a:t>
            </a:r>
            <a: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s(2,y)</a:t>
            </a:r>
            <a:b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</a:br>
            <a: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1:low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xmlns="" id="{03C443D2-5806-B944-A00E-B8C5F41E2CBF}"/>
              </a:ext>
            </a:extLst>
          </p:cNvPr>
          <p:cNvSpPr txBox="1"/>
          <p:nvPr/>
        </p:nvSpPr>
        <p:spPr>
          <a:xfrm>
            <a:off x="1404884" y="9903263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s(2,y)</a:t>
            </a:r>
            <a:r>
              <a:rPr lang="en-US" altLang="ja-JP" sz="4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  <a:sym typeface="Wingdings"/>
              </a:rPr>
              <a:t></a:t>
            </a:r>
            <a: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s(3,y)</a:t>
            </a:r>
            <a:b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</a:br>
            <a: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2:medium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xmlns="" id="{42442B76-3B93-9F4E-A8BD-A83FCC2ABD51}"/>
              </a:ext>
            </a:extLst>
          </p:cNvPr>
          <p:cNvSpPr txBox="1"/>
          <p:nvPr/>
        </p:nvSpPr>
        <p:spPr>
          <a:xfrm>
            <a:off x="1874436" y="9352725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s(2,y)</a:t>
            </a:r>
            <a:r>
              <a:rPr lang="en-US" altLang="ja-JP" sz="4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  <a:sym typeface="Wingdings"/>
              </a:rPr>
              <a:t></a:t>
            </a:r>
            <a: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s(3,y)</a:t>
            </a:r>
            <a:b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</a:br>
            <a: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3:high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xmlns="" id="{40D84B7B-E813-B243-9EA6-FD18726CE280}"/>
              </a:ext>
            </a:extLst>
          </p:cNvPr>
          <p:cNvSpPr txBox="1"/>
          <p:nvPr/>
        </p:nvSpPr>
        <p:spPr>
          <a:xfrm>
            <a:off x="2345428" y="8882724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s(3,y)</a:t>
            </a:r>
            <a:r>
              <a:rPr lang="en-US" altLang="ja-JP" sz="4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  <a:sym typeface="Wingdings"/>
              </a:rPr>
              <a:t></a:t>
            </a:r>
            <a: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s(4,y)</a:t>
            </a:r>
            <a:b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</a:br>
            <a: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4:highest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xmlns="" id="{54664A25-119B-374B-B301-C856230E3219}"/>
              </a:ext>
            </a:extLst>
          </p:cNvPr>
          <p:cNvSpPr txBox="1"/>
          <p:nvPr/>
        </p:nvSpPr>
        <p:spPr>
          <a:xfrm>
            <a:off x="1404884" y="9726333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s(1,y)</a:t>
            </a:r>
            <a:r>
              <a:rPr lang="en-US" altLang="ja-JP" sz="4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  <a:sym typeface="Wingdings"/>
              </a:rPr>
              <a:t></a:t>
            </a:r>
            <a: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s(2,y)</a:t>
            </a:r>
            <a:b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</a:br>
            <a:r>
              <a:rPr lang="en-US" altLang="ja-JP" sz="700" b="1" dirty="0">
                <a:solidFill>
                  <a:prstClr val="black"/>
                </a:solidFill>
                <a:latin typeface="Times New Roman" charset="0"/>
                <a:ea typeface="ＭＳ Ｐゴシック" panose="020B0600070205080204" pitchFamily="34" charset="-128"/>
              </a:rPr>
              <a:t>2:medium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xmlns="" id="{E8C93859-59E9-964F-924C-04761DCE0489}"/>
              </a:ext>
            </a:extLst>
          </p:cNvPr>
          <p:cNvSpPr txBox="1"/>
          <p:nvPr/>
        </p:nvSpPr>
        <p:spPr>
          <a:xfrm>
            <a:off x="2007659" y="10280788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</a:rPr>
              <a:t>Boredom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xmlns="" id="{C5E308A4-E893-4A44-805C-A636F596CD1D}"/>
              </a:ext>
            </a:extLst>
          </p:cNvPr>
          <p:cNvSpPr txBox="1"/>
          <p:nvPr/>
        </p:nvSpPr>
        <p:spPr>
          <a:xfrm>
            <a:off x="-100895" y="10808916"/>
            <a:ext cx="7344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+100 points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xmlns="" id="{5BFD14C1-B2B8-5440-8CDB-018285E73EE9}"/>
              </a:ext>
            </a:extLst>
          </p:cNvPr>
          <p:cNvSpPr txBox="1"/>
          <p:nvPr/>
        </p:nvSpPr>
        <p:spPr>
          <a:xfrm>
            <a:off x="-100895" y="10337588"/>
            <a:ext cx="7344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+200 points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xmlns="" id="{1B0C6EAB-4502-9D40-9792-9D0AA833E23F}"/>
              </a:ext>
            </a:extLst>
          </p:cNvPr>
          <p:cNvSpPr txBox="1"/>
          <p:nvPr/>
        </p:nvSpPr>
        <p:spPr>
          <a:xfrm>
            <a:off x="-100895" y="9855953"/>
            <a:ext cx="7344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+400 points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xmlns="" id="{AC25173B-64D1-594D-B3F1-308DD4F8BDF4}"/>
              </a:ext>
            </a:extLst>
          </p:cNvPr>
          <p:cNvSpPr txBox="1"/>
          <p:nvPr/>
        </p:nvSpPr>
        <p:spPr>
          <a:xfrm>
            <a:off x="-100895" y="9416920"/>
            <a:ext cx="7344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+800 points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xmlns="" id="{E5052485-323E-7342-8158-AFB81799C0E6}"/>
              </a:ext>
            </a:extLst>
          </p:cNvPr>
          <p:cNvSpPr txBox="1"/>
          <p:nvPr/>
        </p:nvSpPr>
        <p:spPr>
          <a:xfrm>
            <a:off x="-126593" y="8954493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2AFF"/>
                </a:solidFill>
              </a:rPr>
              <a:t>+1000 points</a:t>
            </a: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xmlns="" id="{8A419739-C02B-EF41-B232-A409A41B06AF}"/>
              </a:ext>
            </a:extLst>
          </p:cNvPr>
          <p:cNvSpPr/>
          <p:nvPr/>
        </p:nvSpPr>
        <p:spPr>
          <a:xfrm>
            <a:off x="-2759651" y="7795998"/>
            <a:ext cx="2108805" cy="220009"/>
          </a:xfrm>
          <a:prstGeom prst="rect">
            <a:avLst/>
          </a:prstGeom>
          <a:noFill/>
          <a:ln w="28575">
            <a:solidFill>
              <a:srgbClr val="002A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3" name="Curved Connector 312">
            <a:extLst>
              <a:ext uri="{FF2B5EF4-FFF2-40B4-BE49-F238E27FC236}">
                <a16:creationId xmlns:a16="http://schemas.microsoft.com/office/drawing/2014/main" xmlns="" id="{DBFCB262-FA36-FA4F-8BF0-0121D5E753DE}"/>
              </a:ext>
            </a:extLst>
          </p:cNvPr>
          <p:cNvCxnSpPr>
            <a:cxnSpLocks/>
            <a:stCxn id="314" idx="6"/>
            <a:endCxn id="111" idx="3"/>
          </p:cNvCxnSpPr>
          <p:nvPr/>
        </p:nvCxnSpPr>
        <p:spPr>
          <a:xfrm flipV="1">
            <a:off x="3008775" y="1850566"/>
            <a:ext cx="33229" cy="7139239"/>
          </a:xfrm>
          <a:prstGeom prst="curvedConnector3">
            <a:avLst>
              <a:gd name="adj1" fmla="val 1599964"/>
            </a:avLst>
          </a:prstGeom>
          <a:ln w="19050">
            <a:solidFill>
              <a:srgbClr val="002A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Oval 313">
            <a:extLst>
              <a:ext uri="{FF2B5EF4-FFF2-40B4-BE49-F238E27FC236}">
                <a16:creationId xmlns:a16="http://schemas.microsoft.com/office/drawing/2014/main" xmlns="" id="{80A37071-1B41-5C43-A22B-D8B82E5D413E}"/>
              </a:ext>
            </a:extLst>
          </p:cNvPr>
          <p:cNvSpPr/>
          <p:nvPr/>
        </p:nvSpPr>
        <p:spPr>
          <a:xfrm>
            <a:off x="2307258" y="8719548"/>
            <a:ext cx="701517" cy="540513"/>
          </a:xfrm>
          <a:prstGeom prst="ellipse">
            <a:avLst/>
          </a:prstGeom>
          <a:noFill/>
          <a:ln w="22225" cap="flat" cmpd="sng" algn="ctr">
            <a:solidFill>
              <a:srgbClr val="0000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AutoShape 186">
            <a:extLst>
              <a:ext uri="{FF2B5EF4-FFF2-40B4-BE49-F238E27FC236}">
                <a16:creationId xmlns:a16="http://schemas.microsoft.com/office/drawing/2014/main" xmlns="" id="{87EECC86-1E18-1A48-9D41-02368A9E149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0800000">
            <a:off x="-3035502" y="9492751"/>
            <a:ext cx="213864" cy="213863"/>
          </a:xfrm>
          <a:prstGeom prst="rtTriangle">
            <a:avLst/>
          </a:prstGeom>
          <a:solidFill>
            <a:srgbClr val="FFFFFF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46" name="Group 187">
            <a:extLst>
              <a:ext uri="{FF2B5EF4-FFF2-40B4-BE49-F238E27FC236}">
                <a16:creationId xmlns:a16="http://schemas.microsoft.com/office/drawing/2014/main" xmlns="" id="{FDEDCAA7-E74F-7A46-B7B7-B7B1931E4E2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2391042" y="8772219"/>
            <a:ext cx="213864" cy="213863"/>
            <a:chOff x="2736" y="144"/>
            <a:chExt cx="371" cy="371"/>
          </a:xfrm>
        </p:grpSpPr>
        <p:sp>
          <p:nvSpPr>
            <p:cNvPr id="147" name="AutoShape 188">
              <a:extLst>
                <a:ext uri="{FF2B5EF4-FFF2-40B4-BE49-F238E27FC236}">
                  <a16:creationId xmlns:a16="http://schemas.microsoft.com/office/drawing/2014/main" xmlns="" id="{57F1352A-3925-924E-B598-A526C2D79B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36" y="144"/>
              <a:ext cx="371" cy="371"/>
            </a:xfrm>
            <a:prstGeom prst="rtTriangle">
              <a:avLst/>
            </a:prstGeom>
            <a:noFill/>
            <a:ln w="12700">
              <a:solidFill>
                <a:srgbClr val="969696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AutoShape 189">
              <a:extLst>
                <a:ext uri="{FF2B5EF4-FFF2-40B4-BE49-F238E27FC236}">
                  <a16:creationId xmlns:a16="http://schemas.microsoft.com/office/drawing/2014/main" xmlns="" id="{F849558D-4977-FF40-9D47-C0DF214FFC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736" y="144"/>
              <a:ext cx="371" cy="371"/>
            </a:xfrm>
            <a:prstGeom prst="rtTriangle">
              <a:avLst/>
            </a:prstGeom>
            <a:noFill/>
            <a:ln w="12700">
              <a:solidFill>
                <a:srgbClr val="969696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9" name="AutoShape 190">
            <a:extLst>
              <a:ext uri="{FF2B5EF4-FFF2-40B4-BE49-F238E27FC236}">
                <a16:creationId xmlns:a16="http://schemas.microsoft.com/office/drawing/2014/main" xmlns="" id="{03B27DBC-C2A0-4B43-A37F-CCE0B839BD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388171" y="9215734"/>
            <a:ext cx="213864" cy="212428"/>
          </a:xfrm>
          <a:prstGeom prst="rtTriangle">
            <a:avLst/>
          </a:prstGeom>
          <a:solidFill>
            <a:srgbClr val="FFFFFF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0" name="AutoShape 191">
            <a:extLst>
              <a:ext uri="{FF2B5EF4-FFF2-40B4-BE49-F238E27FC236}">
                <a16:creationId xmlns:a16="http://schemas.microsoft.com/office/drawing/2014/main" xmlns="" id="{C3398799-BF42-BE46-8BA4-F5D22733436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-2386736" y="9214299"/>
            <a:ext cx="212428" cy="213864"/>
          </a:xfrm>
          <a:prstGeom prst="rtTriangle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51" name="AutoShape 192">
            <a:extLst>
              <a:ext uri="{FF2B5EF4-FFF2-40B4-BE49-F238E27FC236}">
                <a16:creationId xmlns:a16="http://schemas.microsoft.com/office/drawing/2014/main" xmlns="" id="{97AD07DA-0C1F-9549-8E7B-4C7B136D21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388171" y="9343478"/>
            <a:ext cx="86119" cy="84684"/>
          </a:xfrm>
          <a:prstGeom prst="rtTriangl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52" name="AutoShape 193">
            <a:extLst>
              <a:ext uri="{FF2B5EF4-FFF2-40B4-BE49-F238E27FC236}">
                <a16:creationId xmlns:a16="http://schemas.microsoft.com/office/drawing/2014/main" xmlns="" id="{991E004D-6C09-A94B-927C-5BBA919407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3135975" y="8934411"/>
            <a:ext cx="213864" cy="212428"/>
          </a:xfrm>
          <a:prstGeom prst="rtTriangle">
            <a:avLst/>
          </a:prstGeom>
          <a:solidFill>
            <a:srgbClr val="FFFFFF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3" name="AutoShape 194">
            <a:extLst>
              <a:ext uri="{FF2B5EF4-FFF2-40B4-BE49-F238E27FC236}">
                <a16:creationId xmlns:a16="http://schemas.microsoft.com/office/drawing/2014/main" xmlns="" id="{8C1E9199-6725-594E-9C88-087A1C719D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224124" y="9439645"/>
            <a:ext cx="213864" cy="213863"/>
          </a:xfrm>
          <a:prstGeom prst="rtTriangle">
            <a:avLst/>
          </a:prstGeom>
          <a:solidFill>
            <a:schemeClr val="tx1"/>
          </a:solidFill>
          <a:ln w="3175">
            <a:solidFill>
              <a:schemeClr val="accent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4" name="AutoShape 195">
            <a:extLst>
              <a:ext uri="{FF2B5EF4-FFF2-40B4-BE49-F238E27FC236}">
                <a16:creationId xmlns:a16="http://schemas.microsoft.com/office/drawing/2014/main" xmlns="" id="{9DC5F5C9-8ABA-E94C-98DC-556EF459111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-1224124" y="9439645"/>
            <a:ext cx="213863" cy="213864"/>
          </a:xfrm>
          <a:prstGeom prst="rtTriangle">
            <a:avLst/>
          </a:prstGeom>
          <a:solidFill>
            <a:srgbClr val="FF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55" name="Group 196">
            <a:extLst>
              <a:ext uri="{FF2B5EF4-FFF2-40B4-BE49-F238E27FC236}">
                <a16:creationId xmlns:a16="http://schemas.microsoft.com/office/drawing/2014/main" xmlns="" id="{586394A6-DB5D-064C-B13B-A19371320C3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558553" y="11025677"/>
            <a:ext cx="213864" cy="213863"/>
            <a:chOff x="2736" y="144"/>
            <a:chExt cx="371" cy="371"/>
          </a:xfrm>
        </p:grpSpPr>
        <p:sp>
          <p:nvSpPr>
            <p:cNvPr id="156" name="AutoShape 197">
              <a:extLst>
                <a:ext uri="{FF2B5EF4-FFF2-40B4-BE49-F238E27FC236}">
                  <a16:creationId xmlns:a16="http://schemas.microsoft.com/office/drawing/2014/main" xmlns="" id="{DA50840F-A366-A541-B46B-D574397F752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36" y="144"/>
              <a:ext cx="371" cy="371"/>
            </a:xfrm>
            <a:prstGeom prst="rtTriangle">
              <a:avLst/>
            </a:prstGeom>
            <a:solidFill>
              <a:srgbClr val="FFFFFF"/>
            </a:solidFill>
            <a:ln w="3175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AutoShape 198">
              <a:extLst>
                <a:ext uri="{FF2B5EF4-FFF2-40B4-BE49-F238E27FC236}">
                  <a16:creationId xmlns:a16="http://schemas.microsoft.com/office/drawing/2014/main" xmlns="" id="{80D0913D-3418-A542-B378-9B9666405C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736" y="144"/>
              <a:ext cx="371" cy="371"/>
            </a:xfrm>
            <a:prstGeom prst="rtTriangl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8" name="Oval 199">
            <a:extLst>
              <a:ext uri="{FF2B5EF4-FFF2-40B4-BE49-F238E27FC236}">
                <a16:creationId xmlns:a16="http://schemas.microsoft.com/office/drawing/2014/main" xmlns="" id="{3840CD66-0B87-4241-B60F-0570CCEB40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551377" y="11032853"/>
            <a:ext cx="198075" cy="19951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accent3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59" name="Group 200">
            <a:extLst>
              <a:ext uri="{FF2B5EF4-FFF2-40B4-BE49-F238E27FC236}">
                <a16:creationId xmlns:a16="http://schemas.microsoft.com/office/drawing/2014/main" xmlns="" id="{C3CA4900-08CF-0044-BF05-8BE6C87AF2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112168" y="9959232"/>
            <a:ext cx="212428" cy="213863"/>
            <a:chOff x="2736" y="144"/>
            <a:chExt cx="371" cy="371"/>
          </a:xfrm>
        </p:grpSpPr>
        <p:sp>
          <p:nvSpPr>
            <p:cNvPr id="160" name="AutoShape 201">
              <a:extLst>
                <a:ext uri="{FF2B5EF4-FFF2-40B4-BE49-F238E27FC236}">
                  <a16:creationId xmlns:a16="http://schemas.microsoft.com/office/drawing/2014/main" xmlns="" id="{F7B93BC5-CF83-0C48-8F57-6B54548D2E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36" y="144"/>
              <a:ext cx="371" cy="371"/>
            </a:xfrm>
            <a:prstGeom prst="rtTriangle">
              <a:avLst/>
            </a:prstGeom>
            <a:solidFill>
              <a:srgbClr val="FF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AutoShape 202">
              <a:extLst>
                <a:ext uri="{FF2B5EF4-FFF2-40B4-BE49-F238E27FC236}">
                  <a16:creationId xmlns:a16="http://schemas.microsoft.com/office/drawing/2014/main" xmlns="" id="{CCA22ECB-9FFA-A549-A80A-66CFB5500F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736" y="144"/>
              <a:ext cx="371" cy="371"/>
            </a:xfrm>
            <a:prstGeom prst="rtTriangle">
              <a:avLst/>
            </a:prstGeom>
            <a:solidFill>
              <a:srgbClr val="FFFFFF"/>
            </a:solidFill>
            <a:ln w="3175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2" name="Oval 203">
            <a:extLst>
              <a:ext uri="{FF2B5EF4-FFF2-40B4-BE49-F238E27FC236}">
                <a16:creationId xmlns:a16="http://schemas.microsoft.com/office/drawing/2014/main" xmlns="" id="{8F883883-0880-6E4B-B431-F3D3ACBEF3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104991" y="9966408"/>
            <a:ext cx="198075" cy="199510"/>
          </a:xfrm>
          <a:prstGeom prst="ellipse">
            <a:avLst/>
          </a:prstGeom>
          <a:solidFill>
            <a:schemeClr val="tx1"/>
          </a:solidFill>
          <a:ln w="3175">
            <a:solidFill>
              <a:schemeClr val="accent3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AutoShape 204">
            <a:extLst>
              <a:ext uri="{FF2B5EF4-FFF2-40B4-BE49-F238E27FC236}">
                <a16:creationId xmlns:a16="http://schemas.microsoft.com/office/drawing/2014/main" xmlns="" id="{F03D0B66-84C0-D542-A9B1-3EFE8963F78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-1113603" y="9960667"/>
            <a:ext cx="213863" cy="212428"/>
          </a:xfrm>
          <a:prstGeom prst="rtTriangle">
            <a:avLst/>
          </a:prstGeom>
          <a:solidFill>
            <a:srgbClr val="FF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4" name="AutoShape 205">
            <a:extLst>
              <a:ext uri="{FF2B5EF4-FFF2-40B4-BE49-F238E27FC236}">
                <a16:creationId xmlns:a16="http://schemas.microsoft.com/office/drawing/2014/main" xmlns="" id="{94112F07-8503-CF43-97FE-E4947B20AD1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V="1">
            <a:off x="-3557960" y="9497058"/>
            <a:ext cx="213863" cy="213864"/>
          </a:xfrm>
          <a:prstGeom prst="rtTriangle">
            <a:avLst/>
          </a:prstGeom>
          <a:solidFill>
            <a:srgbClr val="FFFFFF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AutoShape 206">
            <a:extLst>
              <a:ext uri="{FF2B5EF4-FFF2-40B4-BE49-F238E27FC236}">
                <a16:creationId xmlns:a16="http://schemas.microsoft.com/office/drawing/2014/main" xmlns="" id="{021BB51C-99F0-6547-B953-D6A7262799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3035502" y="9492751"/>
            <a:ext cx="212428" cy="213863"/>
          </a:xfrm>
          <a:prstGeom prst="rtTriangle">
            <a:avLst/>
          </a:prstGeom>
          <a:solidFill>
            <a:srgbClr val="FFFFFF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AutoShape 207">
            <a:extLst>
              <a:ext uri="{FF2B5EF4-FFF2-40B4-BE49-F238E27FC236}">
                <a16:creationId xmlns:a16="http://schemas.microsoft.com/office/drawing/2014/main" xmlns="" id="{902DC794-6437-9146-8BED-DDCFE55BC6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3035502" y="9621931"/>
            <a:ext cx="84684" cy="84684"/>
          </a:xfrm>
          <a:prstGeom prst="rtTriangle">
            <a:avLst/>
          </a:prstGeom>
          <a:solidFill>
            <a:srgbClr val="969696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AutoShape 208">
            <a:extLst>
              <a:ext uri="{FF2B5EF4-FFF2-40B4-BE49-F238E27FC236}">
                <a16:creationId xmlns:a16="http://schemas.microsoft.com/office/drawing/2014/main" xmlns="" id="{575CDE70-2E61-C644-9D24-A614E82C5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3115880" y="10318062"/>
            <a:ext cx="213864" cy="213863"/>
          </a:xfrm>
          <a:prstGeom prst="rtTriangle">
            <a:avLst/>
          </a:prstGeom>
          <a:solidFill>
            <a:srgbClr val="FFFFFF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AutoShape 209">
            <a:extLst>
              <a:ext uri="{FF2B5EF4-FFF2-40B4-BE49-F238E27FC236}">
                <a16:creationId xmlns:a16="http://schemas.microsoft.com/office/drawing/2014/main" xmlns="" id="{00A05614-0DD5-E941-A007-8DAF701A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3115880" y="10445806"/>
            <a:ext cx="86119" cy="84684"/>
          </a:xfrm>
          <a:prstGeom prst="rtTriangle">
            <a:avLst/>
          </a:prstGeom>
          <a:solidFill>
            <a:srgbClr val="969696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AutoShape 210">
            <a:extLst>
              <a:ext uri="{FF2B5EF4-FFF2-40B4-BE49-F238E27FC236}">
                <a16:creationId xmlns:a16="http://schemas.microsoft.com/office/drawing/2014/main" xmlns="" id="{C4D264E0-6305-B94D-A6B0-931F1D44ED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634626" y="10460160"/>
            <a:ext cx="213864" cy="212428"/>
          </a:xfrm>
          <a:prstGeom prst="rtTriangl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accent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AutoShape 211">
            <a:extLst>
              <a:ext uri="{FF2B5EF4-FFF2-40B4-BE49-F238E27FC236}">
                <a16:creationId xmlns:a16="http://schemas.microsoft.com/office/drawing/2014/main" xmlns="" id="{7D8EE222-033E-6C4B-B5E0-ABA528CB5F4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-1557118" y="8898527"/>
            <a:ext cx="212428" cy="208122"/>
          </a:xfrm>
          <a:prstGeom prst="rtTriangle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71" name="AutoShape 212">
            <a:extLst>
              <a:ext uri="{FF2B5EF4-FFF2-40B4-BE49-F238E27FC236}">
                <a16:creationId xmlns:a16="http://schemas.microsoft.com/office/drawing/2014/main" xmlns="" id="{FC2DAB0C-326E-4E48-A994-134478A3B8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555683" y="8954506"/>
            <a:ext cx="152144" cy="155015"/>
          </a:xfrm>
          <a:prstGeom prst="rtTriangl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72" name="AutoShape 213">
            <a:extLst>
              <a:ext uri="{FF2B5EF4-FFF2-40B4-BE49-F238E27FC236}">
                <a16:creationId xmlns:a16="http://schemas.microsoft.com/office/drawing/2014/main" xmlns="" id="{25909704-03F0-D946-9996-65AA1584B9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555683" y="8897093"/>
            <a:ext cx="208122" cy="212428"/>
          </a:xfrm>
          <a:prstGeom prst="rtTriangle">
            <a:avLst/>
          </a:prstGeom>
          <a:noFill/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AutoShape 214">
            <a:extLst>
              <a:ext uri="{FF2B5EF4-FFF2-40B4-BE49-F238E27FC236}">
                <a16:creationId xmlns:a16="http://schemas.microsoft.com/office/drawing/2014/main" xmlns="" id="{1BADF4AD-63E2-D344-BCC7-1519624C16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490079" y="9877418"/>
            <a:ext cx="155015" cy="156450"/>
          </a:xfrm>
          <a:prstGeom prst="rtTriangle">
            <a:avLst/>
          </a:prstGeom>
          <a:solidFill>
            <a:srgbClr val="969696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AutoShape 215">
            <a:extLst>
              <a:ext uri="{FF2B5EF4-FFF2-40B4-BE49-F238E27FC236}">
                <a16:creationId xmlns:a16="http://schemas.microsoft.com/office/drawing/2014/main" xmlns="" id="{82A581B2-6C83-2F41-9D2C-77551C16AF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490079" y="9817135"/>
            <a:ext cx="212428" cy="213863"/>
          </a:xfrm>
          <a:prstGeom prst="rtTriangle">
            <a:avLst/>
          </a:prstGeom>
          <a:noFill/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75" name="AutoShape 216">
            <a:extLst>
              <a:ext uri="{FF2B5EF4-FFF2-40B4-BE49-F238E27FC236}">
                <a16:creationId xmlns:a16="http://schemas.microsoft.com/office/drawing/2014/main" xmlns="" id="{D2134FCD-4025-9244-87FD-3E9AF83DC8A3}"/>
              </a:ext>
            </a:extLst>
          </p:cNvPr>
          <p:cNvCxnSpPr>
            <a:cxnSpLocks noChangeAspect="1" noChangeShapeType="1"/>
            <a:stCxn id="147" idx="1"/>
            <a:endCxn id="209" idx="1"/>
          </p:cNvCxnSpPr>
          <p:nvPr/>
        </p:nvCxnSpPr>
        <p:spPr bwMode="auto">
          <a:xfrm flipH="1">
            <a:off x="-2919241" y="8879868"/>
            <a:ext cx="528199" cy="157886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6" name="AutoShape 217">
            <a:extLst>
              <a:ext uri="{FF2B5EF4-FFF2-40B4-BE49-F238E27FC236}">
                <a16:creationId xmlns:a16="http://schemas.microsoft.com/office/drawing/2014/main" xmlns="" id="{534E661F-FC24-E745-9D85-2425DD77404E}"/>
              </a:ext>
            </a:extLst>
          </p:cNvPr>
          <p:cNvCxnSpPr>
            <a:cxnSpLocks noChangeAspect="1" noChangeShapeType="1"/>
            <a:stCxn id="148" idx="3"/>
            <a:endCxn id="172" idx="1"/>
          </p:cNvCxnSpPr>
          <p:nvPr/>
        </p:nvCxnSpPr>
        <p:spPr bwMode="auto">
          <a:xfrm>
            <a:off x="-2175743" y="8879868"/>
            <a:ext cx="620060" cy="123438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7" name="AutoShape 218">
            <a:extLst>
              <a:ext uri="{FF2B5EF4-FFF2-40B4-BE49-F238E27FC236}">
                <a16:creationId xmlns:a16="http://schemas.microsoft.com/office/drawing/2014/main" xmlns="" id="{B350AC7B-5D1B-1F49-BDC8-DCABBDE88263}"/>
              </a:ext>
            </a:extLst>
          </p:cNvPr>
          <p:cNvCxnSpPr>
            <a:cxnSpLocks noChangeAspect="1" noChangeShapeType="1"/>
            <a:stCxn id="148" idx="3"/>
            <a:endCxn id="153" idx="1"/>
          </p:cNvCxnSpPr>
          <p:nvPr/>
        </p:nvCxnSpPr>
        <p:spPr bwMode="auto">
          <a:xfrm>
            <a:off x="-2175743" y="8879868"/>
            <a:ext cx="951620" cy="667425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8" name="AutoShape 219">
            <a:extLst>
              <a:ext uri="{FF2B5EF4-FFF2-40B4-BE49-F238E27FC236}">
                <a16:creationId xmlns:a16="http://schemas.microsoft.com/office/drawing/2014/main" xmlns="" id="{1C773BEB-6A56-884D-A4F8-2963BAC37E4C}"/>
              </a:ext>
            </a:extLst>
          </p:cNvPr>
          <p:cNvCxnSpPr>
            <a:cxnSpLocks noChangeAspect="1" noChangeShapeType="1"/>
            <a:stCxn id="150" idx="3"/>
            <a:endCxn id="172" idx="1"/>
          </p:cNvCxnSpPr>
          <p:nvPr/>
        </p:nvCxnSpPr>
        <p:spPr bwMode="auto">
          <a:xfrm flipV="1">
            <a:off x="-2174308" y="9003306"/>
            <a:ext cx="618625" cy="318642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9" name="AutoShape 220">
            <a:extLst>
              <a:ext uri="{FF2B5EF4-FFF2-40B4-BE49-F238E27FC236}">
                <a16:creationId xmlns:a16="http://schemas.microsoft.com/office/drawing/2014/main" xmlns="" id="{8DE501B0-F7BD-5142-A1C2-0942FC328F65}"/>
              </a:ext>
            </a:extLst>
          </p:cNvPr>
          <p:cNvCxnSpPr>
            <a:cxnSpLocks noChangeAspect="1" noChangeShapeType="1"/>
            <a:stCxn id="172" idx="3"/>
            <a:endCxn id="154" idx="1"/>
          </p:cNvCxnSpPr>
          <p:nvPr/>
        </p:nvCxnSpPr>
        <p:spPr bwMode="auto">
          <a:xfrm>
            <a:off x="-1450905" y="9109520"/>
            <a:ext cx="334431" cy="330124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0" name="AutoShape 221">
            <a:extLst>
              <a:ext uri="{FF2B5EF4-FFF2-40B4-BE49-F238E27FC236}">
                <a16:creationId xmlns:a16="http://schemas.microsoft.com/office/drawing/2014/main" xmlns="" id="{0FABDFA1-AE5A-FA44-A8FA-6BCE11145CA8}"/>
              </a:ext>
            </a:extLst>
          </p:cNvPr>
          <p:cNvCxnSpPr>
            <a:cxnSpLocks noChangeAspect="1" noChangeShapeType="1"/>
            <a:stCxn id="153" idx="3"/>
            <a:endCxn id="163" idx="1"/>
          </p:cNvCxnSpPr>
          <p:nvPr/>
        </p:nvCxnSpPr>
        <p:spPr bwMode="auto">
          <a:xfrm>
            <a:off x="-1116474" y="9653508"/>
            <a:ext cx="110521" cy="307159"/>
          </a:xfrm>
          <a:prstGeom prst="straightConnector1">
            <a:avLst/>
          </a:prstGeom>
          <a:noFill/>
          <a:ln w="38100">
            <a:solidFill>
              <a:srgbClr val="002A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1" name="AutoShape 222">
            <a:extLst>
              <a:ext uri="{FF2B5EF4-FFF2-40B4-BE49-F238E27FC236}">
                <a16:creationId xmlns:a16="http://schemas.microsoft.com/office/drawing/2014/main" xmlns="" id="{F8FB6BEE-6794-1240-B4E7-2E74EA568AA7}"/>
              </a:ext>
            </a:extLst>
          </p:cNvPr>
          <p:cNvCxnSpPr>
            <a:cxnSpLocks noChangeAspect="1" noChangeShapeType="1"/>
            <a:stCxn id="153" idx="3"/>
            <a:endCxn id="214" idx="1"/>
          </p:cNvCxnSpPr>
          <p:nvPr/>
        </p:nvCxnSpPr>
        <p:spPr bwMode="auto">
          <a:xfrm flipH="1">
            <a:off x="-1687732" y="9653508"/>
            <a:ext cx="571259" cy="269841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2" name="AutoShape 223">
            <a:extLst>
              <a:ext uri="{FF2B5EF4-FFF2-40B4-BE49-F238E27FC236}">
                <a16:creationId xmlns:a16="http://schemas.microsoft.com/office/drawing/2014/main" xmlns="" id="{8C163036-2C9C-F54D-9296-499EA32A9EDD}"/>
              </a:ext>
            </a:extLst>
          </p:cNvPr>
          <p:cNvCxnSpPr>
            <a:cxnSpLocks noChangeAspect="1" noChangeShapeType="1"/>
            <a:stCxn id="162" idx="4"/>
            <a:endCxn id="222" idx="3"/>
          </p:cNvCxnSpPr>
          <p:nvPr/>
        </p:nvCxnSpPr>
        <p:spPr bwMode="auto">
          <a:xfrm flipH="1">
            <a:off x="-1028919" y="10165918"/>
            <a:ext cx="22965" cy="285629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3" name="AutoShape 224">
            <a:extLst>
              <a:ext uri="{FF2B5EF4-FFF2-40B4-BE49-F238E27FC236}">
                <a16:creationId xmlns:a16="http://schemas.microsoft.com/office/drawing/2014/main" xmlns="" id="{9802A89E-39ED-F64E-ACD8-2329F1C21209}"/>
              </a:ext>
            </a:extLst>
          </p:cNvPr>
          <p:cNvCxnSpPr>
            <a:cxnSpLocks noChangeAspect="1" noChangeShapeType="1"/>
            <a:stCxn id="217" idx="4"/>
            <a:endCxn id="226" idx="3"/>
          </p:cNvCxnSpPr>
          <p:nvPr/>
        </p:nvCxnSpPr>
        <p:spPr bwMode="auto">
          <a:xfrm flipH="1">
            <a:off x="-1450905" y="10668281"/>
            <a:ext cx="421985" cy="358831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4" name="AutoShape 225">
            <a:extLst>
              <a:ext uri="{FF2B5EF4-FFF2-40B4-BE49-F238E27FC236}">
                <a16:creationId xmlns:a16="http://schemas.microsoft.com/office/drawing/2014/main" xmlns="" id="{620B331E-1AE0-0444-9B32-7F13AAFC1444}"/>
              </a:ext>
            </a:extLst>
          </p:cNvPr>
          <p:cNvCxnSpPr>
            <a:cxnSpLocks noChangeAspect="1" noChangeShapeType="1"/>
            <a:stCxn id="214" idx="1"/>
            <a:endCxn id="222" idx="3"/>
          </p:cNvCxnSpPr>
          <p:nvPr/>
        </p:nvCxnSpPr>
        <p:spPr bwMode="auto">
          <a:xfrm>
            <a:off x="-1687732" y="9923348"/>
            <a:ext cx="658814" cy="528199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5" name="AutoShape 226">
            <a:extLst>
              <a:ext uri="{FF2B5EF4-FFF2-40B4-BE49-F238E27FC236}">
                <a16:creationId xmlns:a16="http://schemas.microsoft.com/office/drawing/2014/main" xmlns="" id="{C6860DE8-DECF-4349-9A62-9EDCB8D30607}"/>
              </a:ext>
            </a:extLst>
          </p:cNvPr>
          <p:cNvCxnSpPr>
            <a:cxnSpLocks noChangeAspect="1" noChangeShapeType="1"/>
            <a:stCxn id="172" idx="3"/>
            <a:endCxn id="212" idx="3"/>
          </p:cNvCxnSpPr>
          <p:nvPr/>
        </p:nvCxnSpPr>
        <p:spPr bwMode="auto">
          <a:xfrm flipH="1">
            <a:off x="-2383865" y="9109520"/>
            <a:ext cx="931526" cy="709050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6" name="AutoShape 227">
            <a:extLst>
              <a:ext uri="{FF2B5EF4-FFF2-40B4-BE49-F238E27FC236}">
                <a16:creationId xmlns:a16="http://schemas.microsoft.com/office/drawing/2014/main" xmlns="" id="{C22674E9-D82E-1747-84B3-24F8E36761EE}"/>
              </a:ext>
            </a:extLst>
          </p:cNvPr>
          <p:cNvCxnSpPr>
            <a:cxnSpLocks noChangeAspect="1" noChangeShapeType="1"/>
            <a:stCxn id="169" idx="3"/>
            <a:endCxn id="226" idx="3"/>
          </p:cNvCxnSpPr>
          <p:nvPr/>
        </p:nvCxnSpPr>
        <p:spPr bwMode="auto">
          <a:xfrm>
            <a:off x="-1526976" y="10672587"/>
            <a:ext cx="76072" cy="354524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7" name="AutoShape 228">
            <a:extLst>
              <a:ext uri="{FF2B5EF4-FFF2-40B4-BE49-F238E27FC236}">
                <a16:creationId xmlns:a16="http://schemas.microsoft.com/office/drawing/2014/main" xmlns="" id="{9EBA6B7B-9041-9B48-9AD5-A54974FFD3C9}"/>
              </a:ext>
            </a:extLst>
          </p:cNvPr>
          <p:cNvCxnSpPr>
            <a:cxnSpLocks noChangeAspect="1" noChangeShapeType="1"/>
            <a:stCxn id="215" idx="3"/>
            <a:endCxn id="225" idx="3"/>
          </p:cNvCxnSpPr>
          <p:nvPr/>
        </p:nvCxnSpPr>
        <p:spPr bwMode="auto">
          <a:xfrm>
            <a:off x="-1795382" y="10033868"/>
            <a:ext cx="267688" cy="428547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8" name="AutoShape 229">
            <a:extLst>
              <a:ext uri="{FF2B5EF4-FFF2-40B4-BE49-F238E27FC236}">
                <a16:creationId xmlns:a16="http://schemas.microsoft.com/office/drawing/2014/main" xmlns="" id="{BF2B4E1C-E1C4-824D-9BAD-170851BE4AD2}"/>
              </a:ext>
            </a:extLst>
          </p:cNvPr>
          <p:cNvCxnSpPr>
            <a:cxnSpLocks noChangeAspect="1" noChangeShapeType="1"/>
            <a:stCxn id="152" idx="3"/>
            <a:endCxn id="223" idx="3"/>
          </p:cNvCxnSpPr>
          <p:nvPr/>
        </p:nvCxnSpPr>
        <p:spPr bwMode="auto">
          <a:xfrm flipH="1">
            <a:off x="-3450311" y="9146839"/>
            <a:ext cx="421985" cy="347348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9" name="AutoShape 230">
            <a:extLst>
              <a:ext uri="{FF2B5EF4-FFF2-40B4-BE49-F238E27FC236}">
                <a16:creationId xmlns:a16="http://schemas.microsoft.com/office/drawing/2014/main" xmlns="" id="{EF7C5F17-DC47-6844-8107-CC2912B3F67E}"/>
              </a:ext>
            </a:extLst>
          </p:cNvPr>
          <p:cNvCxnSpPr>
            <a:cxnSpLocks noChangeAspect="1" noChangeShapeType="1"/>
            <a:stCxn id="164" idx="1"/>
            <a:endCxn id="225" idx="3"/>
          </p:cNvCxnSpPr>
          <p:nvPr/>
        </p:nvCxnSpPr>
        <p:spPr bwMode="auto">
          <a:xfrm>
            <a:off x="-3451028" y="9710922"/>
            <a:ext cx="1923333" cy="751493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0" name="AutoShape 231">
            <a:extLst>
              <a:ext uri="{FF2B5EF4-FFF2-40B4-BE49-F238E27FC236}">
                <a16:creationId xmlns:a16="http://schemas.microsoft.com/office/drawing/2014/main" xmlns="" id="{FB9F2000-58B1-7D4A-9DBD-64936C401CA9}"/>
              </a:ext>
            </a:extLst>
          </p:cNvPr>
          <p:cNvCxnSpPr>
            <a:cxnSpLocks noChangeAspect="1" noChangeShapeType="1"/>
            <a:stCxn id="145" idx="1"/>
            <a:endCxn id="212" idx="3"/>
          </p:cNvCxnSpPr>
          <p:nvPr/>
        </p:nvCxnSpPr>
        <p:spPr bwMode="auto">
          <a:xfrm>
            <a:off x="-2821639" y="9600401"/>
            <a:ext cx="437774" cy="218169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1" name="AutoShape 232">
            <a:extLst>
              <a:ext uri="{FF2B5EF4-FFF2-40B4-BE49-F238E27FC236}">
                <a16:creationId xmlns:a16="http://schemas.microsoft.com/office/drawing/2014/main" xmlns="" id="{147E278E-5596-714D-A9A3-FB22982EBEBF}"/>
              </a:ext>
            </a:extLst>
          </p:cNvPr>
          <p:cNvCxnSpPr>
            <a:cxnSpLocks noChangeAspect="1" noChangeShapeType="1"/>
            <a:stCxn id="212" idx="1"/>
            <a:endCxn id="215" idx="1"/>
          </p:cNvCxnSpPr>
          <p:nvPr/>
        </p:nvCxnSpPr>
        <p:spPr bwMode="auto">
          <a:xfrm>
            <a:off x="-2276216" y="9924785"/>
            <a:ext cx="374620" cy="2870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2" name="AutoShape 233">
            <a:extLst>
              <a:ext uri="{FF2B5EF4-FFF2-40B4-BE49-F238E27FC236}">
                <a16:creationId xmlns:a16="http://schemas.microsoft.com/office/drawing/2014/main" xmlns="" id="{86EE574E-1AC2-8A4A-A3FF-75BC645CC391}"/>
              </a:ext>
            </a:extLst>
          </p:cNvPr>
          <p:cNvCxnSpPr>
            <a:cxnSpLocks noChangeAspect="1" noChangeShapeType="1"/>
            <a:stCxn id="149" idx="1"/>
            <a:endCxn id="145" idx="3"/>
          </p:cNvCxnSpPr>
          <p:nvPr/>
        </p:nvCxnSpPr>
        <p:spPr bwMode="auto">
          <a:xfrm flipH="1">
            <a:off x="-2927853" y="9321948"/>
            <a:ext cx="539682" cy="172239"/>
          </a:xfrm>
          <a:prstGeom prst="straightConnector1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3" name="AutoShape 234">
            <a:extLst>
              <a:ext uri="{FF2B5EF4-FFF2-40B4-BE49-F238E27FC236}">
                <a16:creationId xmlns:a16="http://schemas.microsoft.com/office/drawing/2014/main" xmlns="" id="{3C748510-FB59-9040-8967-55D90609AC88}"/>
              </a:ext>
            </a:extLst>
          </p:cNvPr>
          <p:cNvCxnSpPr>
            <a:cxnSpLocks noChangeAspect="1" noChangeShapeType="1"/>
            <a:stCxn id="152" idx="3"/>
            <a:endCxn id="212" idx="3"/>
          </p:cNvCxnSpPr>
          <p:nvPr/>
        </p:nvCxnSpPr>
        <p:spPr bwMode="auto">
          <a:xfrm>
            <a:off x="-3028326" y="9146839"/>
            <a:ext cx="644461" cy="671732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4" name="AutoShape 235">
            <a:extLst>
              <a:ext uri="{FF2B5EF4-FFF2-40B4-BE49-F238E27FC236}">
                <a16:creationId xmlns:a16="http://schemas.microsoft.com/office/drawing/2014/main" xmlns="" id="{1B78CD79-EAC5-EE4B-83B2-6B652A174F03}"/>
              </a:ext>
            </a:extLst>
          </p:cNvPr>
          <p:cNvCxnSpPr>
            <a:cxnSpLocks noChangeAspect="1" noChangeShapeType="1"/>
            <a:stCxn id="152" idx="3"/>
            <a:endCxn id="214" idx="3"/>
          </p:cNvCxnSpPr>
          <p:nvPr/>
        </p:nvCxnSpPr>
        <p:spPr bwMode="auto">
          <a:xfrm>
            <a:off x="-3028326" y="9146839"/>
            <a:ext cx="1232943" cy="670295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5" name="AutoShape 236">
            <a:extLst>
              <a:ext uri="{FF2B5EF4-FFF2-40B4-BE49-F238E27FC236}">
                <a16:creationId xmlns:a16="http://schemas.microsoft.com/office/drawing/2014/main" xmlns="" id="{0CB7F33A-49F9-6843-8C88-E887CB6F721C}"/>
              </a:ext>
            </a:extLst>
          </p:cNvPr>
          <p:cNvCxnSpPr>
            <a:cxnSpLocks noChangeAspect="1" noChangeShapeType="1"/>
            <a:stCxn id="145" idx="1"/>
            <a:endCxn id="214" idx="3"/>
          </p:cNvCxnSpPr>
          <p:nvPr/>
        </p:nvCxnSpPr>
        <p:spPr bwMode="auto">
          <a:xfrm>
            <a:off x="-2821639" y="9600401"/>
            <a:ext cx="1026257" cy="216733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6" name="AutoShape 237">
            <a:extLst>
              <a:ext uri="{FF2B5EF4-FFF2-40B4-BE49-F238E27FC236}">
                <a16:creationId xmlns:a16="http://schemas.microsoft.com/office/drawing/2014/main" xmlns="" id="{8DA7EE60-67BF-A442-BAAB-CB71889A6239}"/>
              </a:ext>
            </a:extLst>
          </p:cNvPr>
          <p:cNvCxnSpPr>
            <a:cxnSpLocks noChangeAspect="1" noChangeShapeType="1"/>
            <a:stCxn id="224" idx="1"/>
            <a:endCxn id="169" idx="1"/>
          </p:cNvCxnSpPr>
          <p:nvPr/>
        </p:nvCxnSpPr>
        <p:spPr bwMode="auto">
          <a:xfrm>
            <a:off x="-2900582" y="10425712"/>
            <a:ext cx="1265955" cy="140662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7" name="AutoShape 238">
            <a:extLst>
              <a:ext uri="{FF2B5EF4-FFF2-40B4-BE49-F238E27FC236}">
                <a16:creationId xmlns:a16="http://schemas.microsoft.com/office/drawing/2014/main" xmlns="" id="{846B3FE4-761D-4C41-8C17-A4701F3C5FD4}"/>
              </a:ext>
            </a:extLst>
          </p:cNvPr>
          <p:cNvCxnSpPr>
            <a:cxnSpLocks noChangeAspect="1" noChangeShapeType="1"/>
            <a:stCxn id="165" idx="3"/>
            <a:endCxn id="224" idx="3"/>
          </p:cNvCxnSpPr>
          <p:nvPr/>
        </p:nvCxnSpPr>
        <p:spPr bwMode="auto">
          <a:xfrm flipH="1">
            <a:off x="-3008231" y="9706615"/>
            <a:ext cx="78943" cy="612883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8" name="AutoShape 239">
            <a:extLst>
              <a:ext uri="{FF2B5EF4-FFF2-40B4-BE49-F238E27FC236}">
                <a16:creationId xmlns:a16="http://schemas.microsoft.com/office/drawing/2014/main" xmlns="" id="{EFC9ECA1-AC37-EF45-8975-2B497808E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487208" y="10214719"/>
            <a:ext cx="212428" cy="213863"/>
          </a:xfrm>
          <a:prstGeom prst="rtTriangle">
            <a:avLst/>
          </a:prstGeom>
          <a:solidFill>
            <a:srgbClr val="FFFFFF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9" name="AutoShape 240">
            <a:extLst>
              <a:ext uri="{FF2B5EF4-FFF2-40B4-BE49-F238E27FC236}">
                <a16:creationId xmlns:a16="http://schemas.microsoft.com/office/drawing/2014/main" xmlns="" id="{ACB7A47A-A1B5-3A4F-825B-8E707FA649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490079" y="10267826"/>
            <a:ext cx="156451" cy="159321"/>
          </a:xfrm>
          <a:prstGeom prst="rtTriangle">
            <a:avLst/>
          </a:prstGeom>
          <a:solidFill>
            <a:srgbClr val="969696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00" name="AutoShape 241">
            <a:extLst>
              <a:ext uri="{FF2B5EF4-FFF2-40B4-BE49-F238E27FC236}">
                <a16:creationId xmlns:a16="http://schemas.microsoft.com/office/drawing/2014/main" xmlns="" id="{3AAB9ED0-D396-B84E-9B64-026F4D7CE6FD}"/>
              </a:ext>
            </a:extLst>
          </p:cNvPr>
          <p:cNvCxnSpPr>
            <a:cxnSpLocks noChangeAspect="1" noChangeShapeType="1"/>
            <a:stCxn id="164" idx="1"/>
            <a:endCxn id="198" idx="1"/>
          </p:cNvCxnSpPr>
          <p:nvPr/>
        </p:nvCxnSpPr>
        <p:spPr bwMode="auto">
          <a:xfrm>
            <a:off x="-3450311" y="9710921"/>
            <a:ext cx="963103" cy="611448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1" name="AutoShape 242">
            <a:extLst>
              <a:ext uri="{FF2B5EF4-FFF2-40B4-BE49-F238E27FC236}">
                <a16:creationId xmlns:a16="http://schemas.microsoft.com/office/drawing/2014/main" xmlns="" id="{C165F352-61A2-7D42-AE20-F148267A94FE}"/>
              </a:ext>
            </a:extLst>
          </p:cNvPr>
          <p:cNvCxnSpPr>
            <a:cxnSpLocks noChangeAspect="1" noChangeShapeType="1"/>
            <a:stCxn id="224" idx="1"/>
            <a:endCxn id="198" idx="1"/>
          </p:cNvCxnSpPr>
          <p:nvPr/>
        </p:nvCxnSpPr>
        <p:spPr bwMode="auto">
          <a:xfrm flipV="1">
            <a:off x="-2900582" y="10322368"/>
            <a:ext cx="413373" cy="103343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2" name="AutoShape 243">
            <a:extLst>
              <a:ext uri="{FF2B5EF4-FFF2-40B4-BE49-F238E27FC236}">
                <a16:creationId xmlns:a16="http://schemas.microsoft.com/office/drawing/2014/main" xmlns="" id="{476BE426-4656-F642-86A7-01241D730B18}"/>
              </a:ext>
            </a:extLst>
          </p:cNvPr>
          <p:cNvCxnSpPr>
            <a:cxnSpLocks noChangeAspect="1" noChangeShapeType="1"/>
            <a:stCxn id="227" idx="1"/>
            <a:endCxn id="169" idx="1"/>
          </p:cNvCxnSpPr>
          <p:nvPr/>
        </p:nvCxnSpPr>
        <p:spPr bwMode="auto">
          <a:xfrm>
            <a:off x="-2271910" y="10318062"/>
            <a:ext cx="637283" cy="248310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3" name="AutoShape 244">
            <a:extLst>
              <a:ext uri="{FF2B5EF4-FFF2-40B4-BE49-F238E27FC236}">
                <a16:creationId xmlns:a16="http://schemas.microsoft.com/office/drawing/2014/main" xmlns="" id="{251FB2F4-E343-FD41-B825-6344F52984EA}"/>
              </a:ext>
            </a:extLst>
          </p:cNvPr>
          <p:cNvCxnSpPr>
            <a:cxnSpLocks noChangeAspect="1" noChangeShapeType="1"/>
            <a:stCxn id="174" idx="3"/>
            <a:endCxn id="227" idx="3"/>
          </p:cNvCxnSpPr>
          <p:nvPr/>
        </p:nvCxnSpPr>
        <p:spPr bwMode="auto">
          <a:xfrm>
            <a:off x="-2383865" y="10030998"/>
            <a:ext cx="4307" cy="180851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4" name="AutoShape 245">
            <a:extLst>
              <a:ext uri="{FF2B5EF4-FFF2-40B4-BE49-F238E27FC236}">
                <a16:creationId xmlns:a16="http://schemas.microsoft.com/office/drawing/2014/main" xmlns="" id="{2ED60551-9F4F-4E47-A4B8-B83861F4E626}"/>
              </a:ext>
            </a:extLst>
          </p:cNvPr>
          <p:cNvCxnSpPr>
            <a:cxnSpLocks noChangeAspect="1" noChangeShapeType="1"/>
            <a:stCxn id="150" idx="3"/>
            <a:endCxn id="153" idx="1"/>
          </p:cNvCxnSpPr>
          <p:nvPr/>
        </p:nvCxnSpPr>
        <p:spPr bwMode="auto">
          <a:xfrm>
            <a:off x="-2174308" y="9321948"/>
            <a:ext cx="950184" cy="225345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5" name="AutoShape 246">
            <a:extLst>
              <a:ext uri="{FF2B5EF4-FFF2-40B4-BE49-F238E27FC236}">
                <a16:creationId xmlns:a16="http://schemas.microsoft.com/office/drawing/2014/main" xmlns="" id="{AC588B06-B1FC-8941-A038-FFB8EC7D3635}"/>
              </a:ext>
            </a:extLst>
          </p:cNvPr>
          <p:cNvCxnSpPr>
            <a:cxnSpLocks noChangeAspect="1" noChangeShapeType="1"/>
            <a:stCxn id="147" idx="3"/>
            <a:endCxn id="150" idx="1"/>
          </p:cNvCxnSpPr>
          <p:nvPr/>
        </p:nvCxnSpPr>
        <p:spPr bwMode="auto">
          <a:xfrm>
            <a:off x="-2283392" y="8986083"/>
            <a:ext cx="1436" cy="229652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6" name="AutoShape 247">
            <a:extLst>
              <a:ext uri="{FF2B5EF4-FFF2-40B4-BE49-F238E27FC236}">
                <a16:creationId xmlns:a16="http://schemas.microsoft.com/office/drawing/2014/main" xmlns="" id="{16B65AF2-8C7F-1D48-A136-94A4716111E3}"/>
              </a:ext>
            </a:extLst>
          </p:cNvPr>
          <p:cNvCxnSpPr>
            <a:cxnSpLocks noChangeAspect="1" noChangeShapeType="1"/>
            <a:stCxn id="164" idx="1"/>
            <a:endCxn id="224" idx="3"/>
          </p:cNvCxnSpPr>
          <p:nvPr/>
        </p:nvCxnSpPr>
        <p:spPr bwMode="auto">
          <a:xfrm>
            <a:off x="-3450311" y="9710921"/>
            <a:ext cx="442080" cy="608577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7" name="AutoShape 248">
            <a:extLst>
              <a:ext uri="{FF2B5EF4-FFF2-40B4-BE49-F238E27FC236}">
                <a16:creationId xmlns:a16="http://schemas.microsoft.com/office/drawing/2014/main" xmlns="" id="{7EA420C4-7108-5A49-9D04-8827BC0871C1}"/>
              </a:ext>
            </a:extLst>
          </p:cNvPr>
          <p:cNvCxnSpPr>
            <a:cxnSpLocks noChangeAspect="1" noChangeShapeType="1"/>
            <a:stCxn id="152" idx="3"/>
            <a:endCxn id="145" idx="3"/>
          </p:cNvCxnSpPr>
          <p:nvPr/>
        </p:nvCxnSpPr>
        <p:spPr bwMode="auto">
          <a:xfrm>
            <a:off x="-3028326" y="9146839"/>
            <a:ext cx="100473" cy="347348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8" name="AutoShape 249">
            <a:extLst>
              <a:ext uri="{FF2B5EF4-FFF2-40B4-BE49-F238E27FC236}">
                <a16:creationId xmlns:a16="http://schemas.microsoft.com/office/drawing/2014/main" xmlns="" id="{6675C4F0-FF1E-9545-81F7-41CBD27E8FF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0800000">
            <a:off x="-3077127" y="8930105"/>
            <a:ext cx="156451" cy="156450"/>
          </a:xfrm>
          <a:prstGeom prst="rtTriangle">
            <a:avLst/>
          </a:prstGeom>
          <a:solidFill>
            <a:srgbClr val="969696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9" name="AutoShape 250">
            <a:extLst>
              <a:ext uri="{FF2B5EF4-FFF2-40B4-BE49-F238E27FC236}">
                <a16:creationId xmlns:a16="http://schemas.microsoft.com/office/drawing/2014/main" xmlns="" id="{5F1116A5-22F7-DF4D-9ADF-E710E19F046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0800000">
            <a:off x="-3134540" y="8931540"/>
            <a:ext cx="213864" cy="212428"/>
          </a:xfrm>
          <a:prstGeom prst="rtTriangle">
            <a:avLst/>
          </a:prstGeom>
          <a:noFill/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969696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0" name="AutoShape 251">
            <a:extLst>
              <a:ext uri="{FF2B5EF4-FFF2-40B4-BE49-F238E27FC236}">
                <a16:creationId xmlns:a16="http://schemas.microsoft.com/office/drawing/2014/main" xmlns="" id="{8B30D8DC-5B42-254A-B7CF-24E4614AA5D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0800000">
            <a:off x="-2978089" y="9495622"/>
            <a:ext cx="156451" cy="156450"/>
          </a:xfrm>
          <a:prstGeom prst="rtTriangle">
            <a:avLst/>
          </a:prstGeom>
          <a:solidFill>
            <a:srgbClr val="969696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1" name="AutoShape 252">
            <a:extLst>
              <a:ext uri="{FF2B5EF4-FFF2-40B4-BE49-F238E27FC236}">
                <a16:creationId xmlns:a16="http://schemas.microsoft.com/office/drawing/2014/main" xmlns="" id="{71EEDC1A-DBAB-6C4D-87ED-575BBF81443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0800000">
            <a:off x="-2434102" y="9820005"/>
            <a:ext cx="157886" cy="156450"/>
          </a:xfrm>
          <a:prstGeom prst="rtTriangle">
            <a:avLst/>
          </a:prstGeom>
          <a:solidFill>
            <a:srgbClr val="969696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2" name="AutoShape 253">
            <a:extLst>
              <a:ext uri="{FF2B5EF4-FFF2-40B4-BE49-F238E27FC236}">
                <a16:creationId xmlns:a16="http://schemas.microsoft.com/office/drawing/2014/main" xmlns="" id="{A25A712E-1CF2-0E44-9ACE-3B0021B1A48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0800000">
            <a:off x="-2490079" y="9817135"/>
            <a:ext cx="213864" cy="213863"/>
          </a:xfrm>
          <a:prstGeom prst="rtTriangle">
            <a:avLst/>
          </a:prstGeom>
          <a:noFill/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3" name="AutoShape 254">
            <a:extLst>
              <a:ext uri="{FF2B5EF4-FFF2-40B4-BE49-F238E27FC236}">
                <a16:creationId xmlns:a16="http://schemas.microsoft.com/office/drawing/2014/main" xmlns="" id="{1D12CB2B-F447-A14E-8F67-FF8F587A5FC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0800000">
            <a:off x="-1848489" y="9818571"/>
            <a:ext cx="156451" cy="157886"/>
          </a:xfrm>
          <a:prstGeom prst="rtTriangl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4" name="AutoShape 255">
            <a:extLst>
              <a:ext uri="{FF2B5EF4-FFF2-40B4-BE49-F238E27FC236}">
                <a16:creationId xmlns:a16="http://schemas.microsoft.com/office/drawing/2014/main" xmlns="" id="{3CCCC88F-D6DA-B444-ACED-61B77701D69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0800000">
            <a:off x="-1901596" y="9817135"/>
            <a:ext cx="212428" cy="213863"/>
          </a:xfrm>
          <a:prstGeom prst="rtTriangle">
            <a:avLst/>
          </a:prstGeom>
          <a:noFill/>
          <a:ln w="317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5" name="AutoShape 256">
            <a:extLst>
              <a:ext uri="{FF2B5EF4-FFF2-40B4-BE49-F238E27FC236}">
                <a16:creationId xmlns:a16="http://schemas.microsoft.com/office/drawing/2014/main" xmlns="" id="{A38E736F-79C7-F748-B2F8-251E5D15E3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901596" y="9820005"/>
            <a:ext cx="212428" cy="213863"/>
          </a:xfrm>
          <a:prstGeom prst="rtTriangl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9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16" name="Group 257">
            <a:extLst>
              <a:ext uri="{FF2B5EF4-FFF2-40B4-BE49-F238E27FC236}">
                <a16:creationId xmlns:a16="http://schemas.microsoft.com/office/drawing/2014/main" xmlns="" id="{EDC327E6-9301-0D41-BCF5-12DFAF5ED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132263" y="10454419"/>
            <a:ext cx="212428" cy="213863"/>
            <a:chOff x="5424" y="1728"/>
            <a:chExt cx="371" cy="371"/>
          </a:xfrm>
        </p:grpSpPr>
        <p:sp>
          <p:nvSpPr>
            <p:cNvPr id="217" name="Oval 258">
              <a:extLst>
                <a:ext uri="{FF2B5EF4-FFF2-40B4-BE49-F238E27FC236}">
                  <a16:creationId xmlns:a16="http://schemas.microsoft.com/office/drawing/2014/main" xmlns="" id="{2E65D50E-9C16-9B4E-8797-A3189C7ADC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30" y="1752"/>
              <a:ext cx="347" cy="34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317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8" name="AutoShape 259">
              <a:extLst>
                <a:ext uri="{FF2B5EF4-FFF2-40B4-BE49-F238E27FC236}">
                  <a16:creationId xmlns:a16="http://schemas.microsoft.com/office/drawing/2014/main" xmlns="" id="{9BBF7FDD-BC32-894C-9EE9-BAC143854B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5424" y="1728"/>
              <a:ext cx="371" cy="371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AutoShape 260">
              <a:extLst>
                <a:ext uri="{FF2B5EF4-FFF2-40B4-BE49-F238E27FC236}">
                  <a16:creationId xmlns:a16="http://schemas.microsoft.com/office/drawing/2014/main" xmlns="" id="{BB2687F4-934F-DE4A-B0AC-CE314E6903E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24" y="1728"/>
              <a:ext cx="371" cy="371"/>
            </a:xfrm>
            <a:prstGeom prst="rtTriangle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20" name="Group 261">
            <a:extLst>
              <a:ext uri="{FF2B5EF4-FFF2-40B4-BE49-F238E27FC236}">
                <a16:creationId xmlns:a16="http://schemas.microsoft.com/office/drawing/2014/main" xmlns="" id="{0759DF26-D5F4-F04E-8301-80F9D8CEE974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-1136568" y="10451547"/>
            <a:ext cx="213864" cy="212428"/>
            <a:chOff x="5424" y="768"/>
            <a:chExt cx="371" cy="371"/>
          </a:xfrm>
        </p:grpSpPr>
        <p:sp>
          <p:nvSpPr>
            <p:cNvPr id="221" name="AutoShape 262">
              <a:extLst>
                <a:ext uri="{FF2B5EF4-FFF2-40B4-BE49-F238E27FC236}">
                  <a16:creationId xmlns:a16="http://schemas.microsoft.com/office/drawing/2014/main" xmlns="" id="{19BB04E4-D0E6-6041-82D8-AE85E6586F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24" y="864"/>
              <a:ext cx="272" cy="272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 w="3175">
              <a:solidFill>
                <a:schemeClr val="bg2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AutoShape 263">
              <a:extLst>
                <a:ext uri="{FF2B5EF4-FFF2-40B4-BE49-F238E27FC236}">
                  <a16:creationId xmlns:a16="http://schemas.microsoft.com/office/drawing/2014/main" xmlns="" id="{5CD837B8-B42F-9F43-B0C0-A0888FDE5D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24" y="768"/>
              <a:ext cx="371" cy="371"/>
            </a:xfrm>
            <a:prstGeom prst="rtTriangle">
              <a:avLst/>
            </a:prstGeom>
            <a:noFill/>
            <a:ln w="317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3" name="AutoShape 264">
            <a:extLst>
              <a:ext uri="{FF2B5EF4-FFF2-40B4-BE49-F238E27FC236}">
                <a16:creationId xmlns:a16="http://schemas.microsoft.com/office/drawing/2014/main" xmlns="" id="{DCDA7870-6FF0-054D-914D-7DB372E3363D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 flipV="1">
            <a:off x="-3556525" y="9492751"/>
            <a:ext cx="213864" cy="213863"/>
          </a:xfrm>
          <a:prstGeom prst="rtTriangle">
            <a:avLst/>
          </a:prstGeom>
          <a:solidFill>
            <a:srgbClr val="969696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4" name="AutoShape 265">
            <a:extLst>
              <a:ext uri="{FF2B5EF4-FFF2-40B4-BE49-F238E27FC236}">
                <a16:creationId xmlns:a16="http://schemas.microsoft.com/office/drawing/2014/main" xmlns="" id="{CC82791A-DE39-0145-97F2-C310B04FC9D9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 flipV="1">
            <a:off x="-3114445" y="10318062"/>
            <a:ext cx="212428" cy="213863"/>
          </a:xfrm>
          <a:prstGeom prst="rtTriangle">
            <a:avLst/>
          </a:prstGeom>
          <a:solidFill>
            <a:srgbClr val="969696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5" name="AutoShape 266">
            <a:extLst>
              <a:ext uri="{FF2B5EF4-FFF2-40B4-BE49-F238E27FC236}">
                <a16:creationId xmlns:a16="http://schemas.microsoft.com/office/drawing/2014/main" xmlns="" id="{03640E4B-4E90-504A-BCF1-7CDE00D8E55A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 flipV="1">
            <a:off x="-1634626" y="10462414"/>
            <a:ext cx="213864" cy="213863"/>
          </a:xfrm>
          <a:prstGeom prst="rtTriangl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accent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6" name="AutoShape 267">
            <a:extLst>
              <a:ext uri="{FF2B5EF4-FFF2-40B4-BE49-F238E27FC236}">
                <a16:creationId xmlns:a16="http://schemas.microsoft.com/office/drawing/2014/main" xmlns="" id="{353FD416-BB00-B34B-BA1E-2C9AD4BE0A58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 flipV="1">
            <a:off x="-1557118" y="11025677"/>
            <a:ext cx="212428" cy="213863"/>
          </a:xfrm>
          <a:prstGeom prst="rtTriangl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accent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7" name="AutoShape 268">
            <a:extLst>
              <a:ext uri="{FF2B5EF4-FFF2-40B4-BE49-F238E27FC236}">
                <a16:creationId xmlns:a16="http://schemas.microsoft.com/office/drawing/2014/main" xmlns="" id="{328B200C-1791-E646-B977-AD8F95BB9C9B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 flipV="1">
            <a:off x="-2487208" y="10211848"/>
            <a:ext cx="213864" cy="212428"/>
          </a:xfrm>
          <a:prstGeom prst="rtTriangle">
            <a:avLst/>
          </a:prstGeom>
          <a:solidFill>
            <a:srgbClr val="969696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28" name="Group 269">
            <a:extLst>
              <a:ext uri="{FF2B5EF4-FFF2-40B4-BE49-F238E27FC236}">
                <a16:creationId xmlns:a16="http://schemas.microsoft.com/office/drawing/2014/main" xmlns="" id="{84C446BD-C706-E942-8BE6-611DA931517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3619679" y="10286485"/>
            <a:ext cx="213864" cy="213863"/>
            <a:chOff x="2736" y="144"/>
            <a:chExt cx="371" cy="371"/>
          </a:xfrm>
        </p:grpSpPr>
        <p:sp>
          <p:nvSpPr>
            <p:cNvPr id="229" name="AutoShape 270">
              <a:extLst>
                <a:ext uri="{FF2B5EF4-FFF2-40B4-BE49-F238E27FC236}">
                  <a16:creationId xmlns:a16="http://schemas.microsoft.com/office/drawing/2014/main" xmlns="" id="{54D90854-D8C2-DE4B-BF7E-748CE9AD85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36" y="144"/>
              <a:ext cx="371" cy="371"/>
            </a:xfrm>
            <a:prstGeom prst="rtTriangle">
              <a:avLst/>
            </a:prstGeom>
            <a:solidFill>
              <a:srgbClr val="FFFFFF"/>
            </a:solidFill>
            <a:ln w="317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AutoShape 271">
              <a:extLst>
                <a:ext uri="{FF2B5EF4-FFF2-40B4-BE49-F238E27FC236}">
                  <a16:creationId xmlns:a16="http://schemas.microsoft.com/office/drawing/2014/main" xmlns="" id="{CC050704-D7C4-2449-8112-E36C1C7D83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736" y="144"/>
              <a:ext cx="371" cy="371"/>
            </a:xfrm>
            <a:prstGeom prst="rtTriangle">
              <a:avLst/>
            </a:prstGeom>
            <a:solidFill>
              <a:srgbClr val="FFFFFF"/>
            </a:solidFill>
            <a:ln w="317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1" name="Oval 272">
            <a:extLst>
              <a:ext uri="{FF2B5EF4-FFF2-40B4-BE49-F238E27FC236}">
                <a16:creationId xmlns:a16="http://schemas.microsoft.com/office/drawing/2014/main" xmlns="" id="{4DFB93DA-FCE5-3146-871D-D05FAFA693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3612502" y="10293662"/>
            <a:ext cx="199510" cy="199510"/>
          </a:xfrm>
          <a:prstGeom prst="ellipse">
            <a:avLst/>
          </a:prstGeom>
          <a:solidFill>
            <a:srgbClr val="969696"/>
          </a:solidFill>
          <a:ln w="3175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2" name="AutoShape 273">
            <a:extLst>
              <a:ext uri="{FF2B5EF4-FFF2-40B4-BE49-F238E27FC236}">
                <a16:creationId xmlns:a16="http://schemas.microsoft.com/office/drawing/2014/main" xmlns="" id="{C2A94A54-7AB2-214C-8C32-D7DD5A16F5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3618243" y="10286485"/>
            <a:ext cx="212428" cy="213863"/>
          </a:xfrm>
          <a:prstGeom prst="rtTriangle">
            <a:avLst/>
          </a:prstGeom>
          <a:solidFill>
            <a:srgbClr val="FFFFFF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33" name="Group 274">
            <a:extLst>
              <a:ext uri="{FF2B5EF4-FFF2-40B4-BE49-F238E27FC236}">
                <a16:creationId xmlns:a16="http://schemas.microsoft.com/office/drawing/2014/main" xmlns="" id="{8B15C02D-BDA8-A348-BC9F-F4A7AE55DE4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2828815" y="11025677"/>
            <a:ext cx="213864" cy="213863"/>
            <a:chOff x="2736" y="144"/>
            <a:chExt cx="371" cy="371"/>
          </a:xfrm>
        </p:grpSpPr>
        <p:sp>
          <p:nvSpPr>
            <p:cNvPr id="234" name="AutoShape 275">
              <a:extLst>
                <a:ext uri="{FF2B5EF4-FFF2-40B4-BE49-F238E27FC236}">
                  <a16:creationId xmlns:a16="http://schemas.microsoft.com/office/drawing/2014/main" xmlns="" id="{608BAA8E-5222-684C-995A-3005F415958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36" y="144"/>
              <a:ext cx="371" cy="371"/>
            </a:xfrm>
            <a:prstGeom prst="rtTriangl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AutoShape 276">
              <a:extLst>
                <a:ext uri="{FF2B5EF4-FFF2-40B4-BE49-F238E27FC236}">
                  <a16:creationId xmlns:a16="http://schemas.microsoft.com/office/drawing/2014/main" xmlns="" id="{97EA1363-E76A-3849-96E9-9E67E247CF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736" y="144"/>
              <a:ext cx="371" cy="371"/>
            </a:xfrm>
            <a:prstGeom prst="rtTriangle">
              <a:avLst/>
            </a:prstGeom>
            <a:solidFill>
              <a:srgbClr val="FFFFFF"/>
            </a:solidFill>
            <a:ln w="3175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6" name="Oval 277">
            <a:extLst>
              <a:ext uri="{FF2B5EF4-FFF2-40B4-BE49-F238E27FC236}">
                <a16:creationId xmlns:a16="http://schemas.microsoft.com/office/drawing/2014/main" xmlns="" id="{CB592575-EBF0-1943-85D1-F3F0852502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821639" y="11032853"/>
            <a:ext cx="199510" cy="19951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accent3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37" name="Group 278">
            <a:extLst>
              <a:ext uri="{FF2B5EF4-FFF2-40B4-BE49-F238E27FC236}">
                <a16:creationId xmlns:a16="http://schemas.microsoft.com/office/drawing/2014/main" xmlns="" id="{67CFA5EA-15CE-9A4F-ADA0-963A4859FB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2244639" y="11025677"/>
            <a:ext cx="212428" cy="213863"/>
            <a:chOff x="2736" y="144"/>
            <a:chExt cx="371" cy="371"/>
          </a:xfrm>
        </p:grpSpPr>
        <p:sp>
          <p:nvSpPr>
            <p:cNvPr id="238" name="AutoShape 279">
              <a:extLst>
                <a:ext uri="{FF2B5EF4-FFF2-40B4-BE49-F238E27FC236}">
                  <a16:creationId xmlns:a16="http://schemas.microsoft.com/office/drawing/2014/main" xmlns="" id="{21C38BB1-DA14-E84F-80C5-4D5B3DF644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36" y="144"/>
              <a:ext cx="371" cy="371"/>
            </a:xfrm>
            <a:prstGeom prst="rtTriangle">
              <a:avLst/>
            </a:prstGeom>
            <a:solidFill>
              <a:srgbClr val="FFFFFF"/>
            </a:solidFill>
            <a:ln w="3175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AutoShape 280">
              <a:extLst>
                <a:ext uri="{FF2B5EF4-FFF2-40B4-BE49-F238E27FC236}">
                  <a16:creationId xmlns:a16="http://schemas.microsoft.com/office/drawing/2014/main" xmlns="" id="{B5760429-4E3F-DE44-B491-311AC44813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736" y="144"/>
              <a:ext cx="371" cy="371"/>
            </a:xfrm>
            <a:prstGeom prst="rtTriangle">
              <a:avLst/>
            </a:prstGeom>
            <a:solidFill>
              <a:srgbClr val="FFFFFF"/>
            </a:solidFill>
            <a:ln w="3175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0" name="Oval 281">
            <a:extLst>
              <a:ext uri="{FF2B5EF4-FFF2-40B4-BE49-F238E27FC236}">
                <a16:creationId xmlns:a16="http://schemas.microsoft.com/office/drawing/2014/main" xmlns="" id="{C62AA3C6-C688-C44F-B324-A5D7898831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238898" y="11032853"/>
            <a:ext cx="199510" cy="19951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accent3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41" name="Group 282">
            <a:extLst>
              <a:ext uri="{FF2B5EF4-FFF2-40B4-BE49-F238E27FC236}">
                <a16:creationId xmlns:a16="http://schemas.microsoft.com/office/drawing/2014/main" xmlns="" id="{643247C2-4E59-EB48-9004-D98B31E7FF9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3377109" y="10880709"/>
            <a:ext cx="212428" cy="213863"/>
            <a:chOff x="2736" y="144"/>
            <a:chExt cx="371" cy="371"/>
          </a:xfrm>
        </p:grpSpPr>
        <p:sp>
          <p:nvSpPr>
            <p:cNvPr id="242" name="AutoShape 283">
              <a:extLst>
                <a:ext uri="{FF2B5EF4-FFF2-40B4-BE49-F238E27FC236}">
                  <a16:creationId xmlns:a16="http://schemas.microsoft.com/office/drawing/2014/main" xmlns="" id="{EE1EC93C-C6D3-DF47-8CAB-7FB83EDC758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36" y="144"/>
              <a:ext cx="371" cy="371"/>
            </a:xfrm>
            <a:prstGeom prst="rtTriangle">
              <a:avLst/>
            </a:prstGeom>
            <a:solidFill>
              <a:srgbClr val="FFFFFF"/>
            </a:solidFill>
            <a:ln w="317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AutoShape 284">
              <a:extLst>
                <a:ext uri="{FF2B5EF4-FFF2-40B4-BE49-F238E27FC236}">
                  <a16:creationId xmlns:a16="http://schemas.microsoft.com/office/drawing/2014/main" xmlns="" id="{D51E1AC0-41B2-CC4E-916E-864617EE2D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736" y="144"/>
              <a:ext cx="371" cy="371"/>
            </a:xfrm>
            <a:prstGeom prst="rtTriangle">
              <a:avLst/>
            </a:prstGeom>
            <a:solidFill>
              <a:srgbClr val="FFFFFF"/>
            </a:solidFill>
            <a:ln w="317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4" name="Oval 285">
            <a:extLst>
              <a:ext uri="{FF2B5EF4-FFF2-40B4-BE49-F238E27FC236}">
                <a16:creationId xmlns:a16="http://schemas.microsoft.com/office/drawing/2014/main" xmlns="" id="{B79E22A5-8217-264F-8136-7D59B49EA3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3371367" y="10887886"/>
            <a:ext cx="199510" cy="199510"/>
          </a:xfrm>
          <a:prstGeom prst="ellipse">
            <a:avLst/>
          </a:prstGeom>
          <a:solidFill>
            <a:srgbClr val="969696"/>
          </a:solidFill>
          <a:ln w="3175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5" name="AutoShape 286">
            <a:extLst>
              <a:ext uri="{FF2B5EF4-FFF2-40B4-BE49-F238E27FC236}">
                <a16:creationId xmlns:a16="http://schemas.microsoft.com/office/drawing/2014/main" xmlns="" id="{559CB1CA-6E34-CF44-8F8F-0A3FDB16EF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3377109" y="10880709"/>
            <a:ext cx="213864" cy="213863"/>
          </a:xfrm>
          <a:prstGeom prst="rtTriangle">
            <a:avLst/>
          </a:prstGeom>
          <a:solidFill>
            <a:srgbClr val="FFFFFF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6" name="AutoShape 287">
            <a:extLst>
              <a:ext uri="{FF2B5EF4-FFF2-40B4-BE49-F238E27FC236}">
                <a16:creationId xmlns:a16="http://schemas.microsoft.com/office/drawing/2014/main" xmlns="" id="{79FAF90B-93D2-D84D-911C-A3372A87EE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3378545" y="10880709"/>
            <a:ext cx="213864" cy="213863"/>
          </a:xfrm>
          <a:prstGeom prst="rtTriangle">
            <a:avLst/>
          </a:prstGeom>
          <a:solidFill>
            <a:srgbClr val="FFFFFF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7" name="AutoShape 288">
            <a:extLst>
              <a:ext uri="{FF2B5EF4-FFF2-40B4-BE49-F238E27FC236}">
                <a16:creationId xmlns:a16="http://schemas.microsoft.com/office/drawing/2014/main" xmlns="" id="{EB7439F7-2172-504D-B644-050962C86B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3378545" y="11007018"/>
            <a:ext cx="84684" cy="84684"/>
          </a:xfrm>
          <a:prstGeom prst="rtTriangle">
            <a:avLst/>
          </a:prstGeom>
          <a:solidFill>
            <a:srgbClr val="969696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48" name="Group 289">
            <a:extLst>
              <a:ext uri="{FF2B5EF4-FFF2-40B4-BE49-F238E27FC236}">
                <a16:creationId xmlns:a16="http://schemas.microsoft.com/office/drawing/2014/main" xmlns="" id="{7E1E685B-3416-6142-8DFD-A37881E5FC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2484338" y="10607998"/>
            <a:ext cx="213864" cy="213863"/>
            <a:chOff x="2736" y="144"/>
            <a:chExt cx="371" cy="371"/>
          </a:xfrm>
        </p:grpSpPr>
        <p:sp>
          <p:nvSpPr>
            <p:cNvPr id="249" name="AutoShape 290">
              <a:extLst>
                <a:ext uri="{FF2B5EF4-FFF2-40B4-BE49-F238E27FC236}">
                  <a16:creationId xmlns:a16="http://schemas.microsoft.com/office/drawing/2014/main" xmlns="" id="{7F98643B-080C-654C-96CD-0862ED7BCE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36" y="144"/>
              <a:ext cx="371" cy="371"/>
            </a:xfrm>
            <a:prstGeom prst="rtTriangle">
              <a:avLst/>
            </a:prstGeom>
            <a:solidFill>
              <a:srgbClr val="FFFFFF"/>
            </a:solidFill>
            <a:ln w="317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AutoShape 291">
              <a:extLst>
                <a:ext uri="{FF2B5EF4-FFF2-40B4-BE49-F238E27FC236}">
                  <a16:creationId xmlns:a16="http://schemas.microsoft.com/office/drawing/2014/main" xmlns="" id="{497B1ECF-5FDA-B946-927E-CC009D893ED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736" y="144"/>
              <a:ext cx="371" cy="371"/>
            </a:xfrm>
            <a:prstGeom prst="rtTriangle">
              <a:avLst/>
            </a:prstGeom>
            <a:solidFill>
              <a:srgbClr val="FFFFFF"/>
            </a:solidFill>
            <a:ln w="317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51" name="Oval 292">
            <a:extLst>
              <a:ext uri="{FF2B5EF4-FFF2-40B4-BE49-F238E27FC236}">
                <a16:creationId xmlns:a16="http://schemas.microsoft.com/office/drawing/2014/main" xmlns="" id="{F6349453-D780-AB48-83B9-8570B4634A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477162" y="10615175"/>
            <a:ext cx="199510" cy="199510"/>
          </a:xfrm>
          <a:prstGeom prst="ellipse">
            <a:avLst/>
          </a:prstGeom>
          <a:solidFill>
            <a:srgbClr val="969696"/>
          </a:solidFill>
          <a:ln w="3175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2" name="AutoShape 293">
            <a:extLst>
              <a:ext uri="{FF2B5EF4-FFF2-40B4-BE49-F238E27FC236}">
                <a16:creationId xmlns:a16="http://schemas.microsoft.com/office/drawing/2014/main" xmlns="" id="{BD7D80AF-4FAB-7543-83A1-C4433159A4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482903" y="10607998"/>
            <a:ext cx="213864" cy="213863"/>
          </a:xfrm>
          <a:prstGeom prst="rtTriangle">
            <a:avLst/>
          </a:prstGeom>
          <a:solidFill>
            <a:srgbClr val="FFFFFF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3" name="AutoShape 294">
            <a:extLst>
              <a:ext uri="{FF2B5EF4-FFF2-40B4-BE49-F238E27FC236}">
                <a16:creationId xmlns:a16="http://schemas.microsoft.com/office/drawing/2014/main" xmlns="" id="{E296665A-FB61-1040-999C-70DF08BD30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480032" y="10663976"/>
            <a:ext cx="156451" cy="157886"/>
          </a:xfrm>
          <a:prstGeom prst="rtTriangle">
            <a:avLst/>
          </a:prstGeom>
          <a:solidFill>
            <a:srgbClr val="969696"/>
          </a:solidFill>
          <a:ln w="317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4" name="AutoShape 295">
            <a:extLst>
              <a:ext uri="{FF2B5EF4-FFF2-40B4-BE49-F238E27FC236}">
                <a16:creationId xmlns:a16="http://schemas.microsoft.com/office/drawing/2014/main" xmlns="" id="{9A3BD39B-6C00-BF45-8705-6F6BE1F26B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828815" y="11025677"/>
            <a:ext cx="213864" cy="213863"/>
          </a:xfrm>
          <a:prstGeom prst="rtTriangl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accent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55" name="AutoShape 296">
            <a:extLst>
              <a:ext uri="{FF2B5EF4-FFF2-40B4-BE49-F238E27FC236}">
                <a16:creationId xmlns:a16="http://schemas.microsoft.com/office/drawing/2014/main" xmlns="" id="{64BA8E35-C31B-714F-B4D0-6BD723636B1A}"/>
              </a:ext>
            </a:extLst>
          </p:cNvPr>
          <p:cNvCxnSpPr>
            <a:cxnSpLocks noChangeAspect="1" noChangeShapeType="1"/>
            <a:stCxn id="164" idx="1"/>
            <a:endCxn id="230" idx="1"/>
          </p:cNvCxnSpPr>
          <p:nvPr/>
        </p:nvCxnSpPr>
        <p:spPr bwMode="auto">
          <a:xfrm flipH="1">
            <a:off x="-3512030" y="9712357"/>
            <a:ext cx="61719" cy="575564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6" name="AutoShape 297">
            <a:extLst>
              <a:ext uri="{FF2B5EF4-FFF2-40B4-BE49-F238E27FC236}">
                <a16:creationId xmlns:a16="http://schemas.microsoft.com/office/drawing/2014/main" xmlns="" id="{24683BF3-4138-5641-A48C-662C180909C2}"/>
              </a:ext>
            </a:extLst>
          </p:cNvPr>
          <p:cNvCxnSpPr>
            <a:cxnSpLocks noChangeAspect="1" noChangeShapeType="1"/>
            <a:stCxn id="232" idx="3"/>
            <a:endCxn id="243" idx="1"/>
          </p:cNvCxnSpPr>
          <p:nvPr/>
        </p:nvCxnSpPr>
        <p:spPr bwMode="auto">
          <a:xfrm>
            <a:off x="-3512030" y="10500349"/>
            <a:ext cx="241134" cy="381796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7" name="AutoShape 298">
            <a:extLst>
              <a:ext uri="{FF2B5EF4-FFF2-40B4-BE49-F238E27FC236}">
                <a16:creationId xmlns:a16="http://schemas.microsoft.com/office/drawing/2014/main" xmlns="" id="{8E58CE9B-B5AE-B547-A79F-592FEC5F985D}"/>
              </a:ext>
            </a:extLst>
          </p:cNvPr>
          <p:cNvCxnSpPr>
            <a:cxnSpLocks noChangeAspect="1" noChangeShapeType="1"/>
            <a:stCxn id="167" idx="3"/>
            <a:endCxn id="243" idx="1"/>
          </p:cNvCxnSpPr>
          <p:nvPr/>
        </p:nvCxnSpPr>
        <p:spPr bwMode="auto">
          <a:xfrm flipH="1">
            <a:off x="-3270895" y="10531926"/>
            <a:ext cx="262665" cy="350219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8" name="AutoShape 299">
            <a:extLst>
              <a:ext uri="{FF2B5EF4-FFF2-40B4-BE49-F238E27FC236}">
                <a16:creationId xmlns:a16="http://schemas.microsoft.com/office/drawing/2014/main" xmlns="" id="{01B4DCC6-895D-EB4F-9B43-99BB550F743E}"/>
              </a:ext>
            </a:extLst>
          </p:cNvPr>
          <p:cNvCxnSpPr>
            <a:cxnSpLocks noChangeAspect="1" noChangeShapeType="1"/>
            <a:stCxn id="243" idx="3"/>
            <a:endCxn id="249" idx="1"/>
          </p:cNvCxnSpPr>
          <p:nvPr/>
        </p:nvCxnSpPr>
        <p:spPr bwMode="auto">
          <a:xfrm flipV="1">
            <a:off x="-3163246" y="10715648"/>
            <a:ext cx="678909" cy="272712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9" name="AutoShape 300">
            <a:extLst>
              <a:ext uri="{FF2B5EF4-FFF2-40B4-BE49-F238E27FC236}">
                <a16:creationId xmlns:a16="http://schemas.microsoft.com/office/drawing/2014/main" xmlns="" id="{46CD3018-E6B4-C04B-AFAE-30614DAC60CE}"/>
              </a:ext>
            </a:extLst>
          </p:cNvPr>
          <p:cNvCxnSpPr>
            <a:cxnSpLocks noChangeAspect="1" noChangeShapeType="1"/>
            <a:stCxn id="198" idx="3"/>
            <a:endCxn id="250" idx="1"/>
          </p:cNvCxnSpPr>
          <p:nvPr/>
        </p:nvCxnSpPr>
        <p:spPr bwMode="auto">
          <a:xfrm>
            <a:off x="-2380994" y="10428582"/>
            <a:ext cx="2870" cy="180851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0" name="AutoShape 301">
            <a:extLst>
              <a:ext uri="{FF2B5EF4-FFF2-40B4-BE49-F238E27FC236}">
                <a16:creationId xmlns:a16="http://schemas.microsoft.com/office/drawing/2014/main" xmlns="" id="{367F1951-13C9-5C44-9852-B84AB373D787}"/>
              </a:ext>
            </a:extLst>
          </p:cNvPr>
          <p:cNvCxnSpPr>
            <a:cxnSpLocks noChangeAspect="1" noChangeShapeType="1"/>
            <a:stCxn id="169" idx="3"/>
            <a:endCxn id="236" idx="0"/>
          </p:cNvCxnSpPr>
          <p:nvPr/>
        </p:nvCxnSpPr>
        <p:spPr bwMode="auto">
          <a:xfrm flipH="1">
            <a:off x="-2722601" y="10672587"/>
            <a:ext cx="1195625" cy="360266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1" name="AutoShape 302">
            <a:extLst>
              <a:ext uri="{FF2B5EF4-FFF2-40B4-BE49-F238E27FC236}">
                <a16:creationId xmlns:a16="http://schemas.microsoft.com/office/drawing/2014/main" xmlns="" id="{67052C5B-18A8-AF43-84BB-CB877E5B8B12}"/>
              </a:ext>
            </a:extLst>
          </p:cNvPr>
          <p:cNvCxnSpPr>
            <a:cxnSpLocks noChangeAspect="1" noChangeShapeType="1"/>
            <a:stCxn id="253" idx="3"/>
            <a:endCxn id="235" idx="1"/>
          </p:cNvCxnSpPr>
          <p:nvPr/>
        </p:nvCxnSpPr>
        <p:spPr bwMode="auto">
          <a:xfrm flipH="1">
            <a:off x="-2722601" y="10821861"/>
            <a:ext cx="321512" cy="205251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2" name="AutoShape 303">
            <a:extLst>
              <a:ext uri="{FF2B5EF4-FFF2-40B4-BE49-F238E27FC236}">
                <a16:creationId xmlns:a16="http://schemas.microsoft.com/office/drawing/2014/main" xmlns="" id="{964CA81A-E9D1-8142-BC15-2E5637039AED}"/>
              </a:ext>
            </a:extLst>
          </p:cNvPr>
          <p:cNvCxnSpPr>
            <a:cxnSpLocks noChangeAspect="1" noChangeShapeType="1"/>
            <a:stCxn id="156" idx="1"/>
            <a:endCxn id="239" idx="3"/>
          </p:cNvCxnSpPr>
          <p:nvPr/>
        </p:nvCxnSpPr>
        <p:spPr bwMode="auto">
          <a:xfrm flipH="1" flipV="1">
            <a:off x="-2032210" y="11133326"/>
            <a:ext cx="473657" cy="0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3" name="AutoShape 304">
            <a:extLst>
              <a:ext uri="{FF2B5EF4-FFF2-40B4-BE49-F238E27FC236}">
                <a16:creationId xmlns:a16="http://schemas.microsoft.com/office/drawing/2014/main" xmlns="" id="{AAE5F304-DBA9-BD4B-A1B5-8C3DE1B482AB}"/>
              </a:ext>
            </a:extLst>
          </p:cNvPr>
          <p:cNvCxnSpPr>
            <a:cxnSpLocks noChangeAspect="1" noChangeShapeType="1"/>
            <a:stCxn id="235" idx="3"/>
            <a:endCxn id="238" idx="1"/>
          </p:cNvCxnSpPr>
          <p:nvPr/>
        </p:nvCxnSpPr>
        <p:spPr bwMode="auto">
          <a:xfrm>
            <a:off x="-2614953" y="11133326"/>
            <a:ext cx="370313" cy="0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4" name="AutoShape 305">
            <a:extLst>
              <a:ext uri="{FF2B5EF4-FFF2-40B4-BE49-F238E27FC236}">
                <a16:creationId xmlns:a16="http://schemas.microsoft.com/office/drawing/2014/main" xmlns="" id="{E1EAEDDE-DF11-754A-89A8-D2DD5A668FA7}"/>
              </a:ext>
            </a:extLst>
          </p:cNvPr>
          <p:cNvCxnSpPr>
            <a:cxnSpLocks noChangeAspect="1" noChangeShapeType="1"/>
            <a:stCxn id="232" idx="3"/>
            <a:endCxn id="249" idx="1"/>
          </p:cNvCxnSpPr>
          <p:nvPr/>
        </p:nvCxnSpPr>
        <p:spPr bwMode="auto">
          <a:xfrm>
            <a:off x="-3512030" y="10500349"/>
            <a:ext cx="1027691" cy="215298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5" name="AutoShape 306">
            <a:extLst>
              <a:ext uri="{FF2B5EF4-FFF2-40B4-BE49-F238E27FC236}">
                <a16:creationId xmlns:a16="http://schemas.microsoft.com/office/drawing/2014/main" xmlns="" id="{4C2AAF32-8C26-D44F-BF9A-0707DC6CFEE1}"/>
              </a:ext>
            </a:extLst>
          </p:cNvPr>
          <p:cNvCxnSpPr>
            <a:cxnSpLocks noChangeAspect="1" noChangeShapeType="1"/>
            <a:stCxn id="232" idx="3"/>
            <a:endCxn id="235" idx="1"/>
          </p:cNvCxnSpPr>
          <p:nvPr/>
        </p:nvCxnSpPr>
        <p:spPr bwMode="auto">
          <a:xfrm>
            <a:off x="-3512030" y="10500349"/>
            <a:ext cx="789428" cy="526763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6" name="AutoShape 307">
            <a:extLst>
              <a:ext uri="{FF2B5EF4-FFF2-40B4-BE49-F238E27FC236}">
                <a16:creationId xmlns:a16="http://schemas.microsoft.com/office/drawing/2014/main" xmlns="" id="{F307A7BF-17B1-174E-B5CD-14F6B0139FEE}"/>
              </a:ext>
            </a:extLst>
          </p:cNvPr>
          <p:cNvCxnSpPr>
            <a:cxnSpLocks noChangeAspect="1" noChangeShapeType="1"/>
            <a:stCxn id="243" idx="3"/>
            <a:endCxn id="254" idx="1"/>
          </p:cNvCxnSpPr>
          <p:nvPr/>
        </p:nvCxnSpPr>
        <p:spPr bwMode="auto">
          <a:xfrm>
            <a:off x="-3163246" y="10988359"/>
            <a:ext cx="334431" cy="144967"/>
          </a:xfrm>
          <a:prstGeom prst="straightConnector1">
            <a:avLst/>
          </a:prstGeom>
          <a:noFill/>
          <a:ln w="12700">
            <a:solidFill>
              <a:srgbClr val="96969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7" name="TextBox 306">
            <a:extLst>
              <a:ext uri="{FF2B5EF4-FFF2-40B4-BE49-F238E27FC236}">
                <a16:creationId xmlns:a16="http://schemas.microsoft.com/office/drawing/2014/main" xmlns="" id="{20F11BF6-18A2-A54E-B260-5643F13A1CC3}"/>
              </a:ext>
            </a:extLst>
          </p:cNvPr>
          <p:cNvSpPr txBox="1"/>
          <p:nvPr/>
        </p:nvSpPr>
        <p:spPr>
          <a:xfrm rot="4646523">
            <a:off x="-1147335" y="9684383"/>
            <a:ext cx="407864" cy="230832"/>
          </a:xfrm>
          <a:prstGeom prst="rect">
            <a:avLst/>
          </a:prstGeom>
          <a:noFill/>
          <a:ln w="12700">
            <a:noFill/>
            <a:round/>
            <a:headEnd/>
            <a:tailEnd type="triangle" w="med" len="me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2AFF"/>
                </a:solidFill>
                <a:effectLst/>
                <a:uLnTx/>
                <a:uFillTx/>
              </a:rPr>
              <a:t>[4;4]</a:t>
            </a:r>
          </a:p>
        </p:txBody>
      </p:sp>
      <p:sp>
        <p:nvSpPr>
          <p:cNvPr id="318" name="Text Box 317">
            <a:extLst>
              <a:ext uri="{FF2B5EF4-FFF2-40B4-BE49-F238E27FC236}">
                <a16:creationId xmlns:a16="http://schemas.microsoft.com/office/drawing/2014/main" xmlns="" id="{8B3D56BF-E65B-954A-BDE0-DE9FDCC059A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-1160043" y="9284739"/>
            <a:ext cx="37061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6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charset="0"/>
                <a:ea typeface="ＭＳ Ｐゴシック" panose="020B0600070205080204" pitchFamily="34" charset="-128"/>
              </a:rPr>
              <a:t>S(3,0)</a:t>
            </a:r>
          </a:p>
        </p:txBody>
      </p:sp>
      <p:sp>
        <p:nvSpPr>
          <p:cNvPr id="319" name="Text Box 317">
            <a:extLst>
              <a:ext uri="{FF2B5EF4-FFF2-40B4-BE49-F238E27FC236}">
                <a16:creationId xmlns:a16="http://schemas.microsoft.com/office/drawing/2014/main" xmlns="" id="{88B340EF-9B96-A04A-8E9C-8DB1355D1FD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-913473" y="10062479"/>
            <a:ext cx="37061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6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charset="0"/>
                <a:ea typeface="ＭＳ Ｐゴシック" panose="020B0600070205080204" pitchFamily="34" charset="-128"/>
              </a:rPr>
              <a:t>S(4,0)</a:t>
            </a:r>
          </a:p>
        </p:txBody>
      </p:sp>
      <p:cxnSp>
        <p:nvCxnSpPr>
          <p:cNvPr id="322" name="Curved Connector 321">
            <a:extLst>
              <a:ext uri="{FF2B5EF4-FFF2-40B4-BE49-F238E27FC236}">
                <a16:creationId xmlns:a16="http://schemas.microsoft.com/office/drawing/2014/main" xmlns="" id="{A350433B-A02F-5046-A5FB-77B513129DCE}"/>
              </a:ext>
            </a:extLst>
          </p:cNvPr>
          <p:cNvCxnSpPr>
            <a:cxnSpLocks/>
            <a:stCxn id="311" idx="1"/>
            <a:endCxn id="307" idx="0"/>
          </p:cNvCxnSpPr>
          <p:nvPr/>
        </p:nvCxnSpPr>
        <p:spPr>
          <a:xfrm rot="10800000" flipH="1" flipV="1">
            <a:off x="-2759652" y="7906002"/>
            <a:ext cx="1928903" cy="1868701"/>
          </a:xfrm>
          <a:prstGeom prst="curvedConnector5">
            <a:avLst>
              <a:gd name="adj1" fmla="val -11851"/>
              <a:gd name="adj2" fmla="val 33681"/>
              <a:gd name="adj3" fmla="val 111851"/>
            </a:avLst>
          </a:prstGeom>
          <a:ln w="19050">
            <a:solidFill>
              <a:srgbClr val="002A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Curved Connector 322">
            <a:extLst>
              <a:ext uri="{FF2B5EF4-FFF2-40B4-BE49-F238E27FC236}">
                <a16:creationId xmlns:a16="http://schemas.microsoft.com/office/drawing/2014/main" xmlns="" id="{C00448FC-46E2-2441-AB9C-529C5F294762}"/>
              </a:ext>
            </a:extLst>
          </p:cNvPr>
          <p:cNvCxnSpPr>
            <a:cxnSpLocks/>
            <a:stCxn id="307" idx="0"/>
            <a:endCxn id="298" idx="1"/>
          </p:cNvCxnSpPr>
          <p:nvPr/>
        </p:nvCxnSpPr>
        <p:spPr>
          <a:xfrm flipV="1">
            <a:off x="-830748" y="9069909"/>
            <a:ext cx="704155" cy="704795"/>
          </a:xfrm>
          <a:prstGeom prst="curvedConnector3">
            <a:avLst>
              <a:gd name="adj1" fmla="val 50000"/>
            </a:avLst>
          </a:prstGeom>
          <a:ln w="19050">
            <a:solidFill>
              <a:srgbClr val="002A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>
            <a:extLst>
              <a:ext uri="{FF2B5EF4-FFF2-40B4-BE49-F238E27FC236}">
                <a16:creationId xmlns:a16="http://schemas.microsoft.com/office/drawing/2014/main" xmlns="" id="{1C32EBE1-C58F-AA41-BFA0-FB5DE042A516}"/>
              </a:ext>
            </a:extLst>
          </p:cNvPr>
          <p:cNvSpPr txBox="1"/>
          <p:nvPr/>
        </p:nvSpPr>
        <p:spPr>
          <a:xfrm>
            <a:off x="-575917" y="7880495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(a2)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xmlns="" id="{EE1EB71C-5213-7E44-A88F-09AA472DC633}"/>
              </a:ext>
            </a:extLst>
          </p:cNvPr>
          <p:cNvSpPr txBox="1"/>
          <p:nvPr/>
        </p:nvSpPr>
        <p:spPr>
          <a:xfrm>
            <a:off x="3023084" y="1620516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(a3)</a:t>
            </a:r>
          </a:p>
        </p:txBody>
      </p:sp>
    </p:spTree>
    <p:extLst>
      <p:ext uri="{BB962C8B-B14F-4D97-AF65-F5344CB8AC3E}">
        <p14:creationId xmlns:p14="http://schemas.microsoft.com/office/powerpoint/2010/main" val="376866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2">
            <a:extLst>
              <a:ext uri="{FF2B5EF4-FFF2-40B4-BE49-F238E27FC236}">
                <a16:creationId xmlns:a16="http://schemas.microsoft.com/office/drawing/2014/main" xmlns="" id="{2A5F999B-8689-F04E-AFD8-E056246D1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742" y="502869"/>
            <a:ext cx="5345573" cy="2707673"/>
          </a:xfrm>
          <a:prstGeom prst="flowChartProcess">
            <a:avLst/>
          </a:prstGeom>
          <a:noFill/>
          <a:ln w="25400">
            <a:solidFill>
              <a:sysClr val="windowText" lastClr="000000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/>
            </a:endParaRPr>
          </a:p>
        </p:txBody>
      </p:sp>
      <p:sp>
        <p:nvSpPr>
          <p:cNvPr id="48" name="AutoShape 2">
            <a:extLst>
              <a:ext uri="{FF2B5EF4-FFF2-40B4-BE49-F238E27FC236}">
                <a16:creationId xmlns:a16="http://schemas.microsoft.com/office/drawing/2014/main" xmlns="" id="{C33D8B4C-C7C2-4749-B969-0A617BB9D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742" y="4782740"/>
            <a:ext cx="5345573" cy="1549457"/>
          </a:xfrm>
          <a:prstGeom prst="flowChartProcess">
            <a:avLst/>
          </a:prstGeom>
          <a:noFill/>
          <a:ln w="25400">
            <a:solidFill>
              <a:sysClr val="windowText" lastClr="000000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/>
            </a:endParaRPr>
          </a:p>
        </p:txBody>
      </p:sp>
      <p:sp>
        <p:nvSpPr>
          <p:cNvPr id="49" name="AutoShape 8">
            <a:extLst>
              <a:ext uri="{FF2B5EF4-FFF2-40B4-BE49-F238E27FC236}">
                <a16:creationId xmlns:a16="http://schemas.microsoft.com/office/drawing/2014/main" xmlns="" id="{B3ADCBC3-4D46-4A41-B5F0-239D0CCBF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168" y="1037829"/>
            <a:ext cx="1861328" cy="747395"/>
          </a:xfrm>
          <a:prstGeom prst="plus">
            <a:avLst>
              <a:gd name="adj" fmla="val 24574"/>
            </a:avLst>
          </a:prstGeom>
          <a:solidFill>
            <a:srgbClr val="DAB48E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>
            <a:outerShdw blurRad="63500" dist="107763" dir="81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Player Roles &amp;</a:t>
            </a:r>
            <a:b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</a:b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 Game Elements Decision</a:t>
            </a:r>
            <a:b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</a:b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Support System</a:t>
            </a:r>
          </a:p>
        </p:txBody>
      </p:sp>
      <p:sp>
        <p:nvSpPr>
          <p:cNvPr id="50" name="AutoShape 15">
            <a:extLst>
              <a:ext uri="{FF2B5EF4-FFF2-40B4-BE49-F238E27FC236}">
                <a16:creationId xmlns:a16="http://schemas.microsoft.com/office/drawing/2014/main" xmlns="" id="{D73BB640-E58F-7748-BED7-329FECB53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994" y="3378445"/>
            <a:ext cx="1475430" cy="1212125"/>
          </a:xfrm>
          <a:prstGeom prst="can">
            <a:avLst>
              <a:gd name="adj" fmla="val 25000"/>
            </a:avLst>
          </a:prstGeom>
          <a:solidFill>
            <a:srgbClr val="E9D3BD"/>
          </a:solidFill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Persuasive Game</a:t>
            </a:r>
            <a:b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</a:b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Design Strategies</a:t>
            </a:r>
            <a:b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</a:b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(</a:t>
            </a:r>
            <a:r>
              <a:rPr kumimoji="1" lang="en-US" altLang="ja-JP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WAY-knowledge</a:t>
            </a:r>
            <a:br>
              <a:rPr kumimoji="1" lang="en-US" altLang="ja-JP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</a:br>
            <a:r>
              <a:rPr kumimoji="1" lang="en-US" altLang="ja-JP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base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)</a:t>
            </a:r>
          </a:p>
        </p:txBody>
      </p:sp>
      <p:sp>
        <p:nvSpPr>
          <p:cNvPr id="51" name="AutoShape 17">
            <a:extLst>
              <a:ext uri="{FF2B5EF4-FFF2-40B4-BE49-F238E27FC236}">
                <a16:creationId xmlns:a16="http://schemas.microsoft.com/office/drawing/2014/main" xmlns="" id="{F3E67353-D8E0-314C-98EC-D0725F095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9323" y="3608190"/>
            <a:ext cx="1108514" cy="752634"/>
          </a:xfrm>
          <a:prstGeom prst="can">
            <a:avLst>
              <a:gd name="adj" fmla="val 25000"/>
            </a:avLst>
          </a:prstGeom>
          <a:solidFill>
            <a:srgbClr val="E9D3BD"/>
          </a:solidFill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Ontology</a:t>
            </a:r>
            <a:b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</a:br>
            <a:r>
              <a:rPr kumimoji="1" lang="en-US" altLang="ja-JP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OntoGaCLeS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ＭＳ Ｐゴシック"/>
            </a:endParaRPr>
          </a:p>
        </p:txBody>
      </p:sp>
      <p:sp>
        <p:nvSpPr>
          <p:cNvPr id="52" name="AutoShape 18">
            <a:extLst>
              <a:ext uri="{FF2B5EF4-FFF2-40B4-BE49-F238E27FC236}">
                <a16:creationId xmlns:a16="http://schemas.microsoft.com/office/drawing/2014/main" xmlns="" id="{2B9DA182-C32A-9941-91DA-8F14D897C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971" y="3378445"/>
            <a:ext cx="1108514" cy="1212125"/>
          </a:xfrm>
          <a:prstGeom prst="can">
            <a:avLst>
              <a:gd name="adj" fmla="val 25000"/>
            </a:avLst>
          </a:prstGeom>
          <a:solidFill>
            <a:srgbClr val="E9D3BD"/>
          </a:solidFill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Gamification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anose="020B0600070205080204" pitchFamily="34" charset="-128"/>
              <a:cs typeface="ＭＳ Ｐゴシック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Models for</a:t>
            </a:r>
            <a:b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</a:b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CL Scenarios</a:t>
            </a:r>
          </a:p>
        </p:txBody>
      </p:sp>
      <p:sp>
        <p:nvSpPr>
          <p:cNvPr id="53" name="AutoShape 19">
            <a:extLst>
              <a:ext uri="{FF2B5EF4-FFF2-40B4-BE49-F238E27FC236}">
                <a16:creationId xmlns:a16="http://schemas.microsoft.com/office/drawing/2014/main" xmlns="" id="{08668163-3744-D745-979C-4A713CB9C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909" y="609386"/>
            <a:ext cx="5142595" cy="257480"/>
          </a:xfrm>
          <a:prstGeom prst="flowChartProcess">
            <a:avLst/>
          </a:prstGeom>
          <a:solidFill>
            <a:srgbClr val="DAB48E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>
            <a:outerShdw blurRad="63500" dist="107763" dir="81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Intelligent theory-aware authoring environment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2E434319-BEDF-DF4B-B6CE-F6FFC619E88B}"/>
              </a:ext>
            </a:extLst>
          </p:cNvPr>
          <p:cNvGrpSpPr/>
          <p:nvPr/>
        </p:nvGrpSpPr>
        <p:grpSpPr>
          <a:xfrm>
            <a:off x="6360171" y="1064986"/>
            <a:ext cx="2294017" cy="1341092"/>
            <a:chOff x="6931640" y="2210570"/>
            <a:chExt cx="2294017" cy="1341092"/>
          </a:xfrm>
        </p:grpSpPr>
        <p:sp>
          <p:nvSpPr>
            <p:cNvPr id="55" name="Text Box 6">
              <a:extLst>
                <a:ext uri="{FF2B5EF4-FFF2-40B4-BE49-F238E27FC236}">
                  <a16:creationId xmlns:a16="http://schemas.microsoft.com/office/drawing/2014/main" xmlns="" id="{86B2D287-506D-7542-B242-FD02953A5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08281" y="2966887"/>
              <a:ext cx="1417376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ＭＳ Ｐゴシック"/>
                </a:rPr>
                <a:t>Instructional</a:t>
              </a:r>
              <a:br>
                <a:rPr kumimoji="1" lang="en-US" altLang="ja-JP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ＭＳ Ｐゴシック"/>
                </a:rPr>
              </a:br>
              <a:r>
                <a:rPr kumimoji="1" lang="en-US" altLang="ja-JP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ＭＳ Ｐゴシック"/>
                </a:rPr>
                <a:t>Designer</a:t>
              </a:r>
            </a:p>
          </p:txBody>
        </p:sp>
        <p:sp>
          <p:nvSpPr>
            <p:cNvPr id="56" name="AutoShape 11">
              <a:extLst>
                <a:ext uri="{FF2B5EF4-FFF2-40B4-BE49-F238E27FC236}">
                  <a16:creationId xmlns:a16="http://schemas.microsoft.com/office/drawing/2014/main" xmlns="" id="{255EB06A-5F82-9547-BFF3-D011703560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7377171" y="2996289"/>
              <a:ext cx="255587" cy="431800"/>
            </a:xfrm>
            <a:prstGeom prst="downArrow">
              <a:avLst>
                <a:gd name="adj1" fmla="val 49778"/>
                <a:gd name="adj2" fmla="val 85223"/>
              </a:avLst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/>
              </a:endParaRPr>
            </a:p>
          </p:txBody>
        </p:sp>
        <p:sp>
          <p:nvSpPr>
            <p:cNvPr id="57" name="AutoShape 12">
              <a:extLst>
                <a:ext uri="{FF2B5EF4-FFF2-40B4-BE49-F238E27FC236}">
                  <a16:creationId xmlns:a16="http://schemas.microsoft.com/office/drawing/2014/main" xmlns="" id="{34B9CEF5-1729-AC46-9FA1-6360B12984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528" flipH="1" flipV="1">
              <a:off x="7273984" y="2667676"/>
              <a:ext cx="284162" cy="431800"/>
            </a:xfrm>
            <a:prstGeom prst="downArrow">
              <a:avLst>
                <a:gd name="adj1" fmla="val 49778"/>
                <a:gd name="adj2" fmla="val 76653"/>
              </a:avLst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/>
              </a:endParaRPr>
            </a:p>
          </p:txBody>
        </p:sp>
        <p:sp>
          <p:nvSpPr>
            <p:cNvPr id="58" name="Text Box 13">
              <a:extLst>
                <a:ext uri="{FF2B5EF4-FFF2-40B4-BE49-F238E27FC236}">
                  <a16:creationId xmlns:a16="http://schemas.microsoft.com/office/drawing/2014/main" xmlns="" id="{5AC50F75-FAA6-2849-81A9-19BA8B369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1640" y="2210570"/>
              <a:ext cx="1481496" cy="458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panose="020B0600070205080204" pitchFamily="34" charset="-128"/>
                  <a:cs typeface="ＭＳ Ｐゴシック"/>
                </a:rPr>
                <a:t>Advice &amp; </a:t>
              </a:r>
              <a:br>
                <a:rPr kumimoji="1" lang="en-US" altLang="ja-JP" sz="14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panose="020B0600070205080204" pitchFamily="34" charset="-128"/>
                  <a:cs typeface="ＭＳ Ｐゴシック"/>
                </a:rPr>
              </a:br>
              <a:r>
                <a:rPr kumimoji="1" lang="en-US" altLang="ja-JP" sz="14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panose="020B0600070205080204" pitchFamily="34" charset="-128"/>
                  <a:cs typeface="ＭＳ Ｐゴシック"/>
                </a:rPr>
                <a:t>Recommendation</a:t>
              </a:r>
            </a:p>
          </p:txBody>
        </p:sp>
        <p:grpSp>
          <p:nvGrpSpPr>
            <p:cNvPr id="59" name="Group 23">
              <a:extLst>
                <a:ext uri="{FF2B5EF4-FFF2-40B4-BE49-F238E27FC236}">
                  <a16:creationId xmlns:a16="http://schemas.microsoft.com/office/drawing/2014/main" xmlns="" id="{122396AA-8352-E34A-919E-511F1994C4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09319" y="2228434"/>
              <a:ext cx="489709" cy="791104"/>
              <a:chOff x="1104" y="1392"/>
              <a:chExt cx="129" cy="208"/>
            </a:xfrm>
            <a:solidFill>
              <a:srgbClr val="0070C0"/>
            </a:solidFill>
          </p:grpSpPr>
          <p:sp>
            <p:nvSpPr>
              <p:cNvPr id="60" name="Oval 24">
                <a:extLst>
                  <a:ext uri="{FF2B5EF4-FFF2-40B4-BE49-F238E27FC236}">
                    <a16:creationId xmlns:a16="http://schemas.microsoft.com/office/drawing/2014/main" xmlns="" id="{69A91B16-0CA3-064E-BF56-8D6354922D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1104" y="1547"/>
                <a:ext cx="127" cy="53"/>
              </a:xfrm>
              <a:prstGeom prst="ellipse">
                <a:avLst/>
              </a:prstGeom>
              <a:grpFill/>
              <a:ln w="9525">
                <a:solidFill>
                  <a:srgbClr val="4F81BD">
                    <a:lumMod val="50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800" b="1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/>
                </a:endParaRPr>
              </a:p>
            </p:txBody>
          </p:sp>
          <p:sp>
            <p:nvSpPr>
              <p:cNvPr id="61" name="AutoShape 25">
                <a:extLst>
                  <a:ext uri="{FF2B5EF4-FFF2-40B4-BE49-F238E27FC236}">
                    <a16:creationId xmlns:a16="http://schemas.microsoft.com/office/drawing/2014/main" xmlns="" id="{FA85F097-86CC-EA49-86D9-2A18AF9FAE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1104" y="1463"/>
                <a:ext cx="129" cy="111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800" b="1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/>
                </a:endParaRPr>
              </a:p>
            </p:txBody>
          </p:sp>
          <p:sp>
            <p:nvSpPr>
              <p:cNvPr id="62" name="Oval 26">
                <a:extLst>
                  <a:ext uri="{FF2B5EF4-FFF2-40B4-BE49-F238E27FC236}">
                    <a16:creationId xmlns:a16="http://schemas.microsoft.com/office/drawing/2014/main" xmlns="" id="{D782721E-A98C-F644-9C8C-9AB6287D36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1114" y="1392"/>
                <a:ext cx="109" cy="109"/>
              </a:xfrm>
              <a:prstGeom prst="ellipse">
                <a:avLst/>
              </a:prstGeom>
              <a:grpFill/>
              <a:ln w="9525">
                <a:solidFill>
                  <a:srgbClr val="4F81BD">
                    <a:lumMod val="50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5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 Black" charset="0"/>
                  <a:ea typeface="ＭＳ Ｐゴシック" charset="0"/>
                  <a:cs typeface="ＭＳ Ｐゴシック"/>
                </a:endParaRPr>
              </a:p>
            </p:txBody>
          </p:sp>
        </p:grpSp>
      </p:grpSp>
      <p:sp>
        <p:nvSpPr>
          <p:cNvPr id="63" name="AutoShape 93">
            <a:extLst>
              <a:ext uri="{FF2B5EF4-FFF2-40B4-BE49-F238E27FC236}">
                <a16:creationId xmlns:a16="http://schemas.microsoft.com/office/drawing/2014/main" xmlns="" id="{D8F51E15-6ACE-C844-99EF-DB35E10A9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168" y="2299512"/>
            <a:ext cx="1861329" cy="752634"/>
          </a:xfrm>
          <a:prstGeom prst="plus">
            <a:avLst>
              <a:gd name="adj" fmla="val 24574"/>
            </a:avLst>
          </a:prstGeom>
          <a:solidFill>
            <a:srgbClr val="DAB48E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>
            <a:outerShdw blurRad="63500" dist="107763" dir="81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Interaction Analysis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Support System</a:t>
            </a:r>
          </a:p>
        </p:txBody>
      </p:sp>
      <p:sp>
        <p:nvSpPr>
          <p:cNvPr id="64" name="AutoShape 94">
            <a:extLst>
              <a:ext uri="{FF2B5EF4-FFF2-40B4-BE49-F238E27FC236}">
                <a16:creationId xmlns:a16="http://schemas.microsoft.com/office/drawing/2014/main" xmlns="" id="{BBBEE09D-E1E3-C14B-8531-7E4979C97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830" y="1032591"/>
            <a:ext cx="1838277" cy="752634"/>
          </a:xfrm>
          <a:prstGeom prst="plus">
            <a:avLst>
              <a:gd name="adj" fmla="val 24574"/>
            </a:avLst>
          </a:prstGeom>
          <a:solidFill>
            <a:srgbClr val="DAB48E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>
            <a:outerShdw blurRad="63500" dist="107763" dir="81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CL Gameplay</a:t>
            </a:r>
            <a:b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</a:b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Design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Support System</a:t>
            </a:r>
          </a:p>
        </p:txBody>
      </p:sp>
      <p:sp>
        <p:nvSpPr>
          <p:cNvPr id="65" name="AutoShape 93">
            <a:extLst>
              <a:ext uri="{FF2B5EF4-FFF2-40B4-BE49-F238E27FC236}">
                <a16:creationId xmlns:a16="http://schemas.microsoft.com/office/drawing/2014/main" xmlns="" id="{11A035A2-520F-9147-B02C-917569A77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4492" y="4944671"/>
            <a:ext cx="2206579" cy="810260"/>
          </a:xfrm>
          <a:prstGeom prst="plus">
            <a:avLst>
              <a:gd name="adj" fmla="val 24574"/>
            </a:avLst>
          </a:prstGeom>
          <a:solidFill>
            <a:srgbClr val="DAB48E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>
            <a:outerShdw blurRad="63500" dist="107763" dir="81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Persuasive Game Design</a:t>
            </a:r>
            <a:b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</a:b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Strategies Manager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Support System</a:t>
            </a:r>
          </a:p>
        </p:txBody>
      </p:sp>
      <p:sp>
        <p:nvSpPr>
          <p:cNvPr id="66" name="AutoShape 93">
            <a:extLst>
              <a:ext uri="{FF2B5EF4-FFF2-40B4-BE49-F238E27FC236}">
                <a16:creationId xmlns:a16="http://schemas.microsoft.com/office/drawing/2014/main" xmlns="" id="{F350EC7C-AF3B-3042-A540-4842822DC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728" y="4944671"/>
            <a:ext cx="2173205" cy="810260"/>
          </a:xfrm>
          <a:prstGeom prst="plus">
            <a:avLst>
              <a:gd name="adj" fmla="val 24574"/>
            </a:avLst>
          </a:prstGeom>
          <a:solidFill>
            <a:srgbClr val="DAB48E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>
            <a:outerShdw blurRad="63500" dist="107763" dir="81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Gamification Models</a:t>
            </a:r>
            <a:b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</a:b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Manager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Support System</a:t>
            </a:r>
          </a:p>
        </p:txBody>
      </p:sp>
      <p:sp>
        <p:nvSpPr>
          <p:cNvPr id="67" name="AutoShape 15">
            <a:extLst>
              <a:ext uri="{FF2B5EF4-FFF2-40B4-BE49-F238E27FC236}">
                <a16:creationId xmlns:a16="http://schemas.microsoft.com/office/drawing/2014/main" xmlns="" id="{C1C4B315-B689-0D42-914B-A032565E7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0712" y="2299512"/>
            <a:ext cx="1108513" cy="752634"/>
          </a:xfrm>
          <a:prstGeom prst="can">
            <a:avLst>
              <a:gd name="adj" fmla="val 25000"/>
            </a:avLst>
          </a:prstGeom>
          <a:solidFill>
            <a:srgbClr val="E9D3BD"/>
          </a:solidFill>
          <a:ln w="9525">
            <a:solidFill>
              <a:sysClr val="windowText" lastClr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Gamified CL</a:t>
            </a:r>
            <a:b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</a:b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Sessions</a:t>
            </a:r>
          </a:p>
        </p:txBody>
      </p:sp>
      <p:sp>
        <p:nvSpPr>
          <p:cNvPr id="68" name="AutoShape 96">
            <a:extLst>
              <a:ext uri="{FF2B5EF4-FFF2-40B4-BE49-F238E27FC236}">
                <a16:creationId xmlns:a16="http://schemas.microsoft.com/office/drawing/2014/main" xmlns="" id="{2A9A2E2C-F21C-EA46-AF22-7384833D8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2567" y="1888568"/>
            <a:ext cx="324803" cy="331526"/>
          </a:xfrm>
          <a:prstGeom prst="downArrow">
            <a:avLst>
              <a:gd name="adj1" fmla="val 48389"/>
              <a:gd name="adj2" fmla="val 51615"/>
            </a:avLst>
          </a:prstGeom>
          <a:solidFill>
            <a:srgbClr val="FFA347"/>
          </a:solidFill>
          <a:ln w="6350">
            <a:solidFill>
              <a:srgbClr val="AD7339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808080">
                <a:alpha val="74998"/>
              </a:srgbClr>
            </a:outerShdw>
          </a:effectLst>
        </p:spPr>
        <p:txBody>
          <a:bodyPr rot="10800000" wrap="none" lIns="36000" tIns="0" rIns="0" bIns="0" anchor="ctr" anchorCtr="1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400" ker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/>
            </a:endParaRPr>
          </a:p>
        </p:txBody>
      </p:sp>
      <p:cxnSp>
        <p:nvCxnSpPr>
          <p:cNvPr id="69" name="Elbow Connector 213">
            <a:extLst>
              <a:ext uri="{FF2B5EF4-FFF2-40B4-BE49-F238E27FC236}">
                <a16:creationId xmlns:a16="http://schemas.microsoft.com/office/drawing/2014/main" xmlns="" id="{50F8A151-1D43-9D42-A773-F6D89450D799}"/>
              </a:ext>
            </a:extLst>
          </p:cNvPr>
          <p:cNvCxnSpPr/>
          <p:nvPr/>
        </p:nvCxnSpPr>
        <p:spPr>
          <a:xfrm flipH="1" flipV="1">
            <a:off x="2042281" y="4623343"/>
            <a:ext cx="9665" cy="33758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headEnd type="none"/>
            <a:tailEnd type="arrow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0" name="Elbow Connector 213">
            <a:extLst>
              <a:ext uri="{FF2B5EF4-FFF2-40B4-BE49-F238E27FC236}">
                <a16:creationId xmlns:a16="http://schemas.microsoft.com/office/drawing/2014/main" xmlns="" id="{CD753C83-B5EB-CD46-A47E-5795503B2F33}"/>
              </a:ext>
            </a:extLst>
          </p:cNvPr>
          <p:cNvCxnSpPr/>
          <p:nvPr/>
        </p:nvCxnSpPr>
        <p:spPr>
          <a:xfrm>
            <a:off x="2177825" y="4623343"/>
            <a:ext cx="0" cy="33758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headEnd type="none"/>
            <a:tailEnd type="arrow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1" name="Elbow Connector 213">
            <a:extLst>
              <a:ext uri="{FF2B5EF4-FFF2-40B4-BE49-F238E27FC236}">
                <a16:creationId xmlns:a16="http://schemas.microsoft.com/office/drawing/2014/main" xmlns="" id="{A22B8EE2-CF18-8944-AC77-37DA21083D6E}"/>
              </a:ext>
            </a:extLst>
          </p:cNvPr>
          <p:cNvCxnSpPr/>
          <p:nvPr/>
        </p:nvCxnSpPr>
        <p:spPr>
          <a:xfrm flipH="1" flipV="1">
            <a:off x="5249415" y="4635535"/>
            <a:ext cx="9665" cy="33758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headEnd type="none"/>
            <a:tailEnd type="arrow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2" name="Elbow Connector 213">
            <a:extLst>
              <a:ext uri="{FF2B5EF4-FFF2-40B4-BE49-F238E27FC236}">
                <a16:creationId xmlns:a16="http://schemas.microsoft.com/office/drawing/2014/main" xmlns="" id="{A7548B12-1828-C543-ADEA-053728E35BC4}"/>
              </a:ext>
            </a:extLst>
          </p:cNvPr>
          <p:cNvCxnSpPr/>
          <p:nvPr/>
        </p:nvCxnSpPr>
        <p:spPr>
          <a:xfrm>
            <a:off x="5384959" y="4635535"/>
            <a:ext cx="0" cy="33758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headEnd type="none"/>
            <a:tailEnd type="arrow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3" name="AutoShape 19">
            <a:extLst>
              <a:ext uri="{FF2B5EF4-FFF2-40B4-BE49-F238E27FC236}">
                <a16:creationId xmlns:a16="http://schemas.microsoft.com/office/drawing/2014/main" xmlns="" id="{F4E4D720-488C-A447-AEAE-3F73F8372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908" y="5926825"/>
            <a:ext cx="5142595" cy="267608"/>
          </a:xfrm>
          <a:prstGeom prst="flowChartProcess">
            <a:avLst/>
          </a:prstGeom>
          <a:solidFill>
            <a:srgbClr val="DAB48E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>
            <a:outerShdw blurRad="63500" dist="107763" dir="81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Gamification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anose="020B0600070205080204" pitchFamily="34" charset="-128"/>
                <a:cs typeface="ＭＳ Ｐゴシック"/>
              </a:rPr>
              <a:t>-framework editing environment</a:t>
            </a:r>
          </a:p>
        </p:txBody>
      </p:sp>
      <p:sp>
        <p:nvSpPr>
          <p:cNvPr id="74" name="AutoShape 96">
            <a:extLst>
              <a:ext uri="{FF2B5EF4-FFF2-40B4-BE49-F238E27FC236}">
                <a16:creationId xmlns:a16="http://schemas.microsoft.com/office/drawing/2014/main" xmlns="" id="{C0090076-69F2-0949-A6EB-C7834D2B4E4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742203" y="2146158"/>
            <a:ext cx="324803" cy="1059343"/>
          </a:xfrm>
          <a:prstGeom prst="downArrow">
            <a:avLst>
              <a:gd name="adj1" fmla="val 48389"/>
              <a:gd name="adj2" fmla="val 51615"/>
            </a:avLst>
          </a:prstGeom>
          <a:solidFill>
            <a:srgbClr val="FFA347"/>
          </a:solidFill>
          <a:ln w="6350">
            <a:solidFill>
              <a:srgbClr val="AD7339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808080">
                <a:alpha val="74998"/>
              </a:srgbClr>
            </a:outerShdw>
          </a:effectLst>
        </p:spPr>
        <p:txBody>
          <a:bodyPr rot="10800000" wrap="none" lIns="36000" tIns="0" rIns="0" bIns="0" anchor="ctr" anchorCtr="1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400" ker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/>
            </a:endParaRPr>
          </a:p>
        </p:txBody>
      </p:sp>
      <p:sp>
        <p:nvSpPr>
          <p:cNvPr id="75" name="AutoShape 96">
            <a:extLst>
              <a:ext uri="{FF2B5EF4-FFF2-40B4-BE49-F238E27FC236}">
                <a16:creationId xmlns:a16="http://schemas.microsoft.com/office/drawing/2014/main" xmlns="" id="{7278E3B2-BB96-FC42-A35F-FD2FC6C96C82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165431" y="1888567"/>
            <a:ext cx="324803" cy="331526"/>
          </a:xfrm>
          <a:prstGeom prst="downArrow">
            <a:avLst>
              <a:gd name="adj1" fmla="val 48389"/>
              <a:gd name="adj2" fmla="val 51615"/>
            </a:avLst>
          </a:prstGeom>
          <a:solidFill>
            <a:srgbClr val="FFA347"/>
          </a:solidFill>
          <a:ln w="6350">
            <a:solidFill>
              <a:srgbClr val="AD7339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808080">
                <a:alpha val="74998"/>
              </a:srgbClr>
            </a:outerShdw>
          </a:effectLst>
        </p:spPr>
        <p:txBody>
          <a:bodyPr rot="10800000" wrap="none" lIns="36000" tIns="0" rIns="0" bIns="0" anchor="ctr" anchorCtr="1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400" ker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/>
            </a:endParaRPr>
          </a:p>
        </p:txBody>
      </p:sp>
      <p:sp>
        <p:nvSpPr>
          <p:cNvPr id="76" name="AutoShape 96">
            <a:extLst>
              <a:ext uri="{FF2B5EF4-FFF2-40B4-BE49-F238E27FC236}">
                <a16:creationId xmlns:a16="http://schemas.microsoft.com/office/drawing/2014/main" xmlns="" id="{FAB320E4-888C-2A46-B577-A79C03E08F4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559762" y="1085650"/>
            <a:ext cx="324803" cy="604659"/>
          </a:xfrm>
          <a:prstGeom prst="downArrow">
            <a:avLst>
              <a:gd name="adj1" fmla="val 48389"/>
              <a:gd name="adj2" fmla="val 51615"/>
            </a:avLst>
          </a:prstGeom>
          <a:solidFill>
            <a:srgbClr val="FFA347"/>
          </a:solidFill>
          <a:ln w="6350">
            <a:solidFill>
              <a:srgbClr val="AD7339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808080">
                <a:alpha val="74998"/>
              </a:srgbClr>
            </a:outerShdw>
          </a:effectLst>
        </p:spPr>
        <p:txBody>
          <a:bodyPr rot="10800000" wrap="none" lIns="36000" tIns="0" rIns="0" bIns="0" anchor="ctr" anchorCtr="1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400" ker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/>
            </a:endParaRPr>
          </a:p>
        </p:txBody>
      </p:sp>
      <p:cxnSp>
        <p:nvCxnSpPr>
          <p:cNvPr id="77" name="AutoShape 92">
            <a:extLst>
              <a:ext uri="{FF2B5EF4-FFF2-40B4-BE49-F238E27FC236}">
                <a16:creationId xmlns:a16="http://schemas.microsoft.com/office/drawing/2014/main" xmlns="" id="{92482311-41E8-2C48-AC46-18FD793339B7}"/>
              </a:ext>
            </a:extLst>
          </p:cNvPr>
          <p:cNvCxnSpPr>
            <a:cxnSpLocks noChangeShapeType="1"/>
            <a:stCxn id="64" idx="3"/>
            <a:endCxn id="50" idx="4"/>
          </p:cNvCxnSpPr>
          <p:nvPr/>
        </p:nvCxnSpPr>
        <p:spPr bwMode="auto">
          <a:xfrm>
            <a:off x="6024107" y="1408908"/>
            <a:ext cx="4317" cy="2575600"/>
          </a:xfrm>
          <a:prstGeom prst="bentConnector3">
            <a:avLst>
              <a:gd name="adj1" fmla="val 5395344"/>
            </a:avLst>
          </a:prstGeom>
          <a:noFill/>
          <a:ln w="12700">
            <a:solidFill>
              <a:sysClr val="windowText" lastClr="000000"/>
            </a:solidFill>
            <a:prstDash val="dash"/>
            <a:miter lim="800000"/>
            <a:headEnd type="oval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8" name="AutoShape 92">
            <a:extLst>
              <a:ext uri="{FF2B5EF4-FFF2-40B4-BE49-F238E27FC236}">
                <a16:creationId xmlns:a16="http://schemas.microsoft.com/office/drawing/2014/main" xmlns="" id="{BB7B5E76-D1B5-1041-8895-9D5D600F0D74}"/>
              </a:ext>
            </a:extLst>
          </p:cNvPr>
          <p:cNvCxnSpPr>
            <a:cxnSpLocks noChangeShapeType="1"/>
            <a:stCxn id="49" idx="1"/>
            <a:endCxn id="52" idx="2"/>
          </p:cNvCxnSpPr>
          <p:nvPr/>
        </p:nvCxnSpPr>
        <p:spPr bwMode="auto">
          <a:xfrm rot="10800000" flipH="1" flipV="1">
            <a:off x="1397167" y="1411526"/>
            <a:ext cx="147803" cy="2572981"/>
          </a:xfrm>
          <a:prstGeom prst="bentConnector3">
            <a:avLst>
              <a:gd name="adj1" fmla="val -154665"/>
            </a:avLst>
          </a:prstGeom>
          <a:noFill/>
          <a:ln w="12700">
            <a:solidFill>
              <a:sysClr val="windowText" lastClr="000000"/>
            </a:solidFill>
            <a:prstDash val="dash"/>
            <a:miter lim="800000"/>
            <a:headEnd type="oval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9" name="AutoShape 92">
            <a:extLst>
              <a:ext uri="{FF2B5EF4-FFF2-40B4-BE49-F238E27FC236}">
                <a16:creationId xmlns:a16="http://schemas.microsoft.com/office/drawing/2014/main" xmlns="" id="{0432D306-646B-D646-933C-CA3E23BAED81}"/>
              </a:ext>
            </a:extLst>
          </p:cNvPr>
          <p:cNvCxnSpPr>
            <a:cxnSpLocks noChangeShapeType="1"/>
            <a:stCxn id="64" idx="3"/>
            <a:endCxn id="52" idx="1"/>
          </p:cNvCxnSpPr>
          <p:nvPr/>
        </p:nvCxnSpPr>
        <p:spPr bwMode="auto">
          <a:xfrm flipH="1">
            <a:off x="2099228" y="1408908"/>
            <a:ext cx="3924879" cy="1969537"/>
          </a:xfrm>
          <a:prstGeom prst="bentConnector4">
            <a:avLst>
              <a:gd name="adj1" fmla="val -5824"/>
              <a:gd name="adj2" fmla="val 96263"/>
            </a:avLst>
          </a:prstGeom>
          <a:noFill/>
          <a:ln w="12700">
            <a:solidFill>
              <a:sysClr val="windowText" lastClr="000000"/>
            </a:solidFill>
            <a:prstDash val="dash"/>
            <a:miter lim="800000"/>
            <a:headEnd type="oval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0" name="AutoShape 92">
            <a:extLst>
              <a:ext uri="{FF2B5EF4-FFF2-40B4-BE49-F238E27FC236}">
                <a16:creationId xmlns:a16="http://schemas.microsoft.com/office/drawing/2014/main" xmlns="" id="{E9E7E54A-0D61-D145-B2A4-343CD365ADCF}"/>
              </a:ext>
            </a:extLst>
          </p:cNvPr>
          <p:cNvCxnSpPr>
            <a:cxnSpLocks noChangeShapeType="1"/>
            <a:stCxn id="52" idx="4"/>
            <a:endCxn id="51" idx="2"/>
          </p:cNvCxnSpPr>
          <p:nvPr/>
        </p:nvCxnSpPr>
        <p:spPr bwMode="auto">
          <a:xfrm flipV="1">
            <a:off x="2653485" y="3984507"/>
            <a:ext cx="495838" cy="1"/>
          </a:xfrm>
          <a:prstGeom prst="straightConnector1">
            <a:avLst/>
          </a:prstGeom>
          <a:noFill/>
          <a:ln w="31750">
            <a:solidFill>
              <a:sysClr val="windowText" lastClr="000000"/>
            </a:solidFill>
            <a:miter lim="800000"/>
            <a:headEnd type="oval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1" name="AutoShape 92">
            <a:extLst>
              <a:ext uri="{FF2B5EF4-FFF2-40B4-BE49-F238E27FC236}">
                <a16:creationId xmlns:a16="http://schemas.microsoft.com/office/drawing/2014/main" xmlns="" id="{0808C426-2A1C-1949-9DD5-34D24DD08EAE}"/>
              </a:ext>
            </a:extLst>
          </p:cNvPr>
          <p:cNvCxnSpPr>
            <a:cxnSpLocks noChangeShapeType="1"/>
            <a:stCxn id="50" idx="2"/>
            <a:endCxn id="51" idx="4"/>
          </p:cNvCxnSpPr>
          <p:nvPr/>
        </p:nvCxnSpPr>
        <p:spPr bwMode="auto">
          <a:xfrm flipH="1" flipV="1">
            <a:off x="4257837" y="3984507"/>
            <a:ext cx="295157" cy="1"/>
          </a:xfrm>
          <a:prstGeom prst="straightConnector1">
            <a:avLst/>
          </a:prstGeom>
          <a:noFill/>
          <a:ln w="31750">
            <a:solidFill>
              <a:sysClr val="windowText" lastClr="000000"/>
            </a:solidFill>
            <a:miter lim="800000"/>
            <a:headEnd type="oval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9B93A56-5153-7D4B-95A6-4660DEC01845}"/>
              </a:ext>
            </a:extLst>
          </p:cNvPr>
          <p:cNvGrpSpPr/>
          <p:nvPr/>
        </p:nvGrpSpPr>
        <p:grpSpPr>
          <a:xfrm>
            <a:off x="6508965" y="4773664"/>
            <a:ext cx="1577676" cy="1309507"/>
            <a:chOff x="7304831" y="5406158"/>
            <a:chExt cx="1577676" cy="1309507"/>
          </a:xfrm>
        </p:grpSpPr>
        <p:sp>
          <p:nvSpPr>
            <p:cNvPr id="83" name="Text Box 6">
              <a:extLst>
                <a:ext uri="{FF2B5EF4-FFF2-40B4-BE49-F238E27FC236}">
                  <a16:creationId xmlns:a16="http://schemas.microsoft.com/office/drawing/2014/main" xmlns="" id="{F086F48A-C284-C745-9A72-373EF4D7CC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4831" y="6377111"/>
              <a:ext cx="157767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ＭＳ Ｐゴシック"/>
                </a:rPr>
                <a:t>Gamify</a:t>
              </a:r>
              <a:r>
                <a:rPr kumimoji="1" lang="en-US" altLang="ja-JP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anose="020B0600070205080204" pitchFamily="34" charset="-128"/>
                  <a:cs typeface="ＭＳ Ｐゴシック"/>
                </a:rPr>
                <a:t> Expert</a:t>
              </a:r>
            </a:p>
          </p:txBody>
        </p:sp>
        <p:grpSp>
          <p:nvGrpSpPr>
            <p:cNvPr id="84" name="Group 23">
              <a:extLst>
                <a:ext uri="{FF2B5EF4-FFF2-40B4-BE49-F238E27FC236}">
                  <a16:creationId xmlns:a16="http://schemas.microsoft.com/office/drawing/2014/main" xmlns="" id="{52E9733D-E79E-6844-8552-313145DEF9B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48815" y="5638658"/>
              <a:ext cx="489709" cy="791104"/>
              <a:chOff x="1104" y="1392"/>
              <a:chExt cx="129" cy="208"/>
            </a:xfrm>
            <a:solidFill>
              <a:srgbClr val="9BBB59"/>
            </a:solidFill>
          </p:grpSpPr>
          <p:sp>
            <p:nvSpPr>
              <p:cNvPr id="87" name="Oval 24">
                <a:extLst>
                  <a:ext uri="{FF2B5EF4-FFF2-40B4-BE49-F238E27FC236}">
                    <a16:creationId xmlns:a16="http://schemas.microsoft.com/office/drawing/2014/main" xmlns="" id="{F29A4C91-C50B-504B-991D-07261F0CC0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1104" y="1547"/>
                <a:ext cx="127" cy="53"/>
              </a:xfrm>
              <a:prstGeom prst="ellipse">
                <a:avLst/>
              </a:prstGeom>
              <a:grpFill/>
              <a:ln w="9525">
                <a:solidFill>
                  <a:srgbClr val="9BBB59">
                    <a:lumMod val="50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800" b="1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/>
                </a:endParaRPr>
              </a:p>
            </p:txBody>
          </p:sp>
          <p:sp>
            <p:nvSpPr>
              <p:cNvPr id="88" name="AutoShape 25">
                <a:extLst>
                  <a:ext uri="{FF2B5EF4-FFF2-40B4-BE49-F238E27FC236}">
                    <a16:creationId xmlns:a16="http://schemas.microsoft.com/office/drawing/2014/main" xmlns="" id="{5E28EA87-D61C-7B4A-BCFB-01D14869C0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1104" y="1463"/>
                <a:ext cx="129" cy="111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800" b="1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/>
                </a:endParaRPr>
              </a:p>
            </p:txBody>
          </p:sp>
          <p:sp>
            <p:nvSpPr>
              <p:cNvPr id="89" name="Oval 26">
                <a:extLst>
                  <a:ext uri="{FF2B5EF4-FFF2-40B4-BE49-F238E27FC236}">
                    <a16:creationId xmlns:a16="http://schemas.microsoft.com/office/drawing/2014/main" xmlns="" id="{D3128630-ED4E-C846-87C9-B22EB06A38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gray">
              <a:xfrm>
                <a:off x="1114" y="1392"/>
                <a:ext cx="109" cy="109"/>
              </a:xfrm>
              <a:prstGeom prst="ellipse">
                <a:avLst/>
              </a:prstGeom>
              <a:grpFill/>
              <a:ln w="9525">
                <a:solidFill>
                  <a:srgbClr val="9BBB59">
                    <a:lumMod val="50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5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 Black" charset="0"/>
                  <a:ea typeface="ＭＳ Ｐゴシック" charset="0"/>
                  <a:cs typeface="ＭＳ Ｐゴシック"/>
                </a:endParaRPr>
              </a:p>
            </p:txBody>
          </p:sp>
        </p:grpSp>
        <p:sp>
          <p:nvSpPr>
            <p:cNvPr id="85" name="AutoShape 11">
              <a:extLst>
                <a:ext uri="{FF2B5EF4-FFF2-40B4-BE49-F238E27FC236}">
                  <a16:creationId xmlns:a16="http://schemas.microsoft.com/office/drawing/2014/main" xmlns="" id="{18B8A2F7-E78C-914A-B15C-E411AAA19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7394454" y="5858327"/>
              <a:ext cx="255587" cy="431800"/>
            </a:xfrm>
            <a:prstGeom prst="downArrow">
              <a:avLst>
                <a:gd name="adj1" fmla="val 49778"/>
                <a:gd name="adj2" fmla="val 85223"/>
              </a:avLst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/>
              </a:endParaRPr>
            </a:p>
          </p:txBody>
        </p:sp>
        <p:sp>
          <p:nvSpPr>
            <p:cNvPr id="86" name="Text Box 14">
              <a:extLst>
                <a:ext uri="{FF2B5EF4-FFF2-40B4-BE49-F238E27FC236}">
                  <a16:creationId xmlns:a16="http://schemas.microsoft.com/office/drawing/2014/main" xmlns="" id="{545129D7-3D7F-7243-94A9-0832E3F263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6347" y="5406158"/>
              <a:ext cx="1162498" cy="275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panose="020B0600070205080204" pitchFamily="34" charset="-128"/>
                  <a:cs typeface="ＭＳ Ｐゴシック"/>
                </a:rPr>
                <a:t>Maintenance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4539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6EC792BB-B667-DA4D-83DE-753774570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10" b="10359"/>
          <a:stretch/>
        </p:blipFill>
        <p:spPr>
          <a:xfrm>
            <a:off x="-4501752" y="-2967181"/>
            <a:ext cx="19303602" cy="1253980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4386C05C-7623-764C-81A9-DBD6BA4D163C}"/>
              </a:ext>
            </a:extLst>
          </p:cNvPr>
          <p:cNvSpPr/>
          <p:nvPr/>
        </p:nvSpPr>
        <p:spPr>
          <a:xfrm>
            <a:off x="-41609" y="-2648098"/>
            <a:ext cx="8017230" cy="1211608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xmlns="" id="{1E97ADB9-BD40-894D-A6C9-D13DDD57F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08" y="5750875"/>
            <a:ext cx="4872093" cy="3717106"/>
          </a:xfrm>
          <a:prstGeom prst="rect">
            <a:avLst/>
          </a:prstGeom>
          <a:ln w="38100">
            <a:solidFill>
              <a:sysClr val="windowText" lastClr="000000"/>
            </a:solidFill>
          </a:ln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xmlns="" id="{A72C61D5-C76B-9540-BA2C-6ED14C6143E2}"/>
              </a:ext>
            </a:extLst>
          </p:cNvPr>
          <p:cNvSpPr/>
          <p:nvPr/>
        </p:nvSpPr>
        <p:spPr>
          <a:xfrm>
            <a:off x="-116432" y="-2967182"/>
            <a:ext cx="14939592" cy="12539806"/>
          </a:xfrm>
          <a:prstGeom prst="rect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3CFB4B2A-6FB8-654C-9F9A-56C738FC7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9782" y="-2836436"/>
            <a:ext cx="6788592" cy="5649747"/>
          </a:xfrm>
          <a:prstGeom prst="rect">
            <a:avLst/>
          </a:prstGeom>
          <a:ln w="38100">
            <a:solidFill>
              <a:sysClr val="windowText" lastClr="000000"/>
            </a:solidFill>
          </a:ln>
        </p:spPr>
      </p:pic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xmlns="" id="{FF8A01F3-8332-E849-9FF9-6DA715062F54}"/>
              </a:ext>
            </a:extLst>
          </p:cNvPr>
          <p:cNvSpPr/>
          <p:nvPr/>
        </p:nvSpPr>
        <p:spPr>
          <a:xfrm>
            <a:off x="4566960" y="580431"/>
            <a:ext cx="3390235" cy="1841651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xmlns="" id="{7E652D05-4EDC-3341-A017-C11EE817E6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-404" b="-634"/>
          <a:stretch/>
        </p:blipFill>
        <p:spPr>
          <a:xfrm>
            <a:off x="9266389" y="3388419"/>
            <a:ext cx="7976325" cy="5630253"/>
          </a:xfrm>
          <a:prstGeom prst="rect">
            <a:avLst/>
          </a:prstGeom>
          <a:ln w="38100">
            <a:solidFill>
              <a:sysClr val="windowText" lastClr="000000"/>
            </a:solidFill>
          </a:ln>
        </p:spPr>
      </p:pic>
      <p:cxnSp>
        <p:nvCxnSpPr>
          <p:cNvPr id="133" name="Elbow Connector 24">
            <a:extLst>
              <a:ext uri="{FF2B5EF4-FFF2-40B4-BE49-F238E27FC236}">
                <a16:creationId xmlns:a16="http://schemas.microsoft.com/office/drawing/2014/main" xmlns="" id="{CCCDEBAD-8898-794D-AD5B-2561E4888997}"/>
              </a:ext>
            </a:extLst>
          </p:cNvPr>
          <p:cNvCxnSpPr>
            <a:cxnSpLocks/>
            <a:stCxn id="135" idx="4"/>
            <a:endCxn id="147" idx="0"/>
          </p:cNvCxnSpPr>
          <p:nvPr/>
        </p:nvCxnSpPr>
        <p:spPr>
          <a:xfrm>
            <a:off x="5711202" y="2045888"/>
            <a:ext cx="2259" cy="73374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xmlns="" id="{D27EC232-5E1C-234C-9F1C-17EC49C1AB47}"/>
              </a:ext>
            </a:extLst>
          </p:cNvPr>
          <p:cNvSpPr/>
          <p:nvPr/>
        </p:nvSpPr>
        <p:spPr>
          <a:xfrm>
            <a:off x="4834277" y="711765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3760D1F0-E8EF-DC4D-B417-FE7E71187D97}"/>
              </a:ext>
            </a:extLst>
          </p:cNvPr>
          <p:cNvSpPr txBox="1"/>
          <p:nvPr/>
        </p:nvSpPr>
        <p:spPr>
          <a:xfrm>
            <a:off x="4935703" y="872560"/>
            <a:ext cx="3336267" cy="139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Await</a:t>
            </a:r>
          </a:p>
          <a:p>
            <a:pPr marL="0" marR="0" lvl="0" indent="0" defTabSz="4572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Counter-argue</a:t>
            </a:r>
          </a:p>
          <a:p>
            <a:pPr marL="0" marR="0" lvl="0" indent="0" defTabSz="4572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Motivated,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Being familiar behavior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E661CB37-9447-DE45-9322-0CB9F6F86F25}"/>
              </a:ext>
            </a:extLst>
          </p:cNvPr>
          <p:cNvGrpSpPr/>
          <p:nvPr/>
        </p:nvGrpSpPr>
        <p:grpSpPr>
          <a:xfrm>
            <a:off x="4792547" y="3837969"/>
            <a:ext cx="2132084" cy="1932164"/>
            <a:chOff x="6989225" y="807374"/>
            <a:chExt cx="2132084" cy="1932164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xmlns="" id="{65436390-D529-BB49-8206-7D578AD0EA65}"/>
                </a:ext>
              </a:extLst>
            </p:cNvPr>
            <p:cNvGrpSpPr/>
            <p:nvPr/>
          </p:nvGrpSpPr>
          <p:grpSpPr>
            <a:xfrm>
              <a:off x="7006628" y="807374"/>
              <a:ext cx="2114681" cy="1334123"/>
              <a:chOff x="7006628" y="807374"/>
              <a:chExt cx="2114681" cy="1334123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xmlns="" id="{BC929BEA-D5B3-B04B-B540-B3DDFA08FFB2}"/>
                  </a:ext>
                </a:extLst>
              </p:cNvPr>
              <p:cNvSpPr/>
              <p:nvPr/>
            </p:nvSpPr>
            <p:spPr>
              <a:xfrm>
                <a:off x="7036608" y="807374"/>
                <a:ext cx="1753849" cy="1334123"/>
              </a:xfrm>
              <a:prstGeom prst="ellipse">
                <a:avLst/>
              </a:prstGeom>
              <a:gradFill rotWithShape="1">
                <a:gsLst>
                  <a:gs pos="0">
                    <a:srgbClr val="9BBB59">
                      <a:tint val="50000"/>
                      <a:satMod val="300000"/>
                    </a:srgbClr>
                  </a:gs>
                  <a:gs pos="35000">
                    <a:srgbClr val="9BBB59">
                      <a:tint val="37000"/>
                      <a:satMod val="300000"/>
                    </a:srgbClr>
                  </a:gs>
                  <a:gs pos="100000">
                    <a:srgbClr val="9BBB59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xmlns="" id="{5E4C3664-4BD7-C744-A779-9948DC4A10FB}"/>
                  </a:ext>
                </a:extLst>
              </p:cNvPr>
              <p:cNvSpPr txBox="1"/>
              <p:nvPr/>
            </p:nvSpPr>
            <p:spPr>
              <a:xfrm>
                <a:off x="7006628" y="992630"/>
                <a:ext cx="2114681" cy="878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Await</a:t>
                </a:r>
              </a:p>
              <a:p>
                <a:pPr marL="0" marR="0" lvl="0" indent="0" defTabSz="4572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Counter-argue</a:t>
                </a:r>
              </a:p>
              <a:p>
                <a:pPr marL="0" marR="0" lvl="0" indent="0" defTabSz="4572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xmlns="" id="{7A04066F-A534-1045-A223-4D19E15500AA}"/>
                </a:ext>
              </a:extLst>
            </p:cNvPr>
            <p:cNvSpPr txBox="1"/>
            <p:nvPr/>
          </p:nvSpPr>
          <p:spPr>
            <a:xfrm>
              <a:off x="6989225" y="2185540"/>
              <a:ext cx="19624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1800"/>
                </a:lnSpc>
                <a:defRPr sz="2000" i="0"/>
              </a:lvl1pPr>
            </a:lstStyle>
            <a:p>
              <a:pPr marL="0" marR="0" lvl="0" indent="0" defTabSz="4572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Gameplay-mechanics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BE24C448-4274-7E49-8486-20BB74BCA3F9}"/>
              </a:ext>
            </a:extLst>
          </p:cNvPr>
          <p:cNvGrpSpPr/>
          <p:nvPr/>
        </p:nvGrpSpPr>
        <p:grpSpPr>
          <a:xfrm>
            <a:off x="6701171" y="3843258"/>
            <a:ext cx="2390131" cy="1931360"/>
            <a:chOff x="6704786" y="807374"/>
            <a:chExt cx="2390131" cy="1931360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xmlns="" id="{A952BF48-0A39-FC4D-9DFF-0430335218B2}"/>
                </a:ext>
              </a:extLst>
            </p:cNvPr>
            <p:cNvGrpSpPr/>
            <p:nvPr/>
          </p:nvGrpSpPr>
          <p:grpSpPr>
            <a:xfrm>
              <a:off x="7036608" y="807374"/>
              <a:ext cx="2058309" cy="1462812"/>
              <a:chOff x="7036608" y="807374"/>
              <a:chExt cx="2058309" cy="146281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xmlns="" id="{66EF6ED1-35F8-A043-BA66-2FB9544574DA}"/>
                  </a:ext>
                </a:extLst>
              </p:cNvPr>
              <p:cNvSpPr/>
              <p:nvPr/>
            </p:nvSpPr>
            <p:spPr>
              <a:xfrm>
                <a:off x="7036608" y="807374"/>
                <a:ext cx="1753849" cy="1334123"/>
              </a:xfrm>
              <a:prstGeom prst="ellipse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xmlns="" id="{1F543EA7-B1B3-B84C-B1C1-733A38DAA484}"/>
                  </a:ext>
                </a:extLst>
              </p:cNvPr>
              <p:cNvSpPr txBox="1"/>
              <p:nvPr/>
            </p:nvSpPr>
            <p:spPr>
              <a:xfrm>
                <a:off x="7082828" y="878330"/>
                <a:ext cx="2012089" cy="1391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ts val="2000"/>
                  </a:lnSpc>
                  <a:buFont typeface="Arial" charset="0"/>
                  <a:buChar char="•"/>
                  <a:defRPr sz="2400"/>
                </a:lvl1pPr>
              </a:lstStyle>
              <a:p>
                <a:pPr marL="0" marR="0" lvl="0" indent="0" defTabSz="4572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Give reward</a:t>
                </a:r>
              </a:p>
              <a:p>
                <a:pPr marL="0" marR="0" lvl="0" indent="0" defTabSz="4572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Increase</a:t>
                </a:r>
                <a:b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</a:b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self-behavior</a:t>
                </a:r>
              </a:p>
              <a:p>
                <a:pPr marL="0" marR="0" lvl="0" indent="0" defTabSz="4572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Being familiar</a:t>
                </a:r>
                <a:b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</a:b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behavior</a:t>
                </a: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xmlns="" id="{3EA4BC0E-8DBC-A14B-8DA9-647AC2773467}"/>
                </a:ext>
              </a:extLst>
            </p:cNvPr>
            <p:cNvSpPr txBox="1"/>
            <p:nvPr/>
          </p:nvSpPr>
          <p:spPr>
            <a:xfrm>
              <a:off x="6704786" y="2184736"/>
              <a:ext cx="20639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1800"/>
                </a:lnSpc>
                <a:defRPr sz="2000" i="0"/>
              </a:lvl1pPr>
            </a:lstStyle>
            <a:p>
              <a:pPr marL="0" marR="0" lvl="0" indent="0" defTabSz="4572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Gameplay-consequence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xmlns="" id="{A207A5F5-21DA-C047-922C-BAE7C7202EA2}"/>
              </a:ext>
            </a:extLst>
          </p:cNvPr>
          <p:cNvSpPr/>
          <p:nvPr/>
        </p:nvSpPr>
        <p:spPr>
          <a:xfrm>
            <a:off x="5597794" y="2779636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8" name="Elbow Connector 24">
            <a:extLst>
              <a:ext uri="{FF2B5EF4-FFF2-40B4-BE49-F238E27FC236}">
                <a16:creationId xmlns:a16="http://schemas.microsoft.com/office/drawing/2014/main" xmlns="" id="{097A6C53-D64A-E546-AD17-9F546C0989EA}"/>
              </a:ext>
            </a:extLst>
          </p:cNvPr>
          <p:cNvCxnSpPr>
            <a:cxnSpLocks/>
            <a:endCxn id="140" idx="0"/>
          </p:cNvCxnSpPr>
          <p:nvPr/>
        </p:nvCxnSpPr>
        <p:spPr>
          <a:xfrm>
            <a:off x="5713461" y="2989939"/>
            <a:ext cx="3394" cy="84803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149" name="Elbow Connector 24">
            <a:extLst>
              <a:ext uri="{FF2B5EF4-FFF2-40B4-BE49-F238E27FC236}">
                <a16:creationId xmlns:a16="http://schemas.microsoft.com/office/drawing/2014/main" xmlns="" id="{136D8ADF-33FA-A94A-BF3A-61C6791233D9}"/>
              </a:ext>
            </a:extLst>
          </p:cNvPr>
          <p:cNvCxnSpPr>
            <a:cxnSpLocks/>
            <a:stCxn id="147" idx="2"/>
            <a:endCxn id="145" idx="0"/>
          </p:cNvCxnSpPr>
          <p:nvPr/>
        </p:nvCxnSpPr>
        <p:spPr>
          <a:xfrm>
            <a:off x="5713461" y="2989939"/>
            <a:ext cx="2196457" cy="85331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xmlns="" id="{41A32E1C-EAF0-2A44-868D-1DDF05775CB5}"/>
              </a:ext>
            </a:extLst>
          </p:cNvPr>
          <p:cNvSpPr txBox="1"/>
          <p:nvPr/>
        </p:nvSpPr>
        <p:spPr>
          <a:xfrm>
            <a:off x="5974948" y="2437734"/>
            <a:ext cx="3623277" cy="773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800"/>
              </a:lnSpc>
              <a:defRPr sz="2000" i="1"/>
            </a:lvl1pPr>
          </a:lstStyle>
          <a:p>
            <a:pPr lvl="0" defTabSz="457200">
              <a:defRPr/>
            </a:pPr>
            <a:r>
              <a:rPr lang="en-US" kern="0" dirty="0">
                <a:solidFill>
                  <a:prstClr val="black"/>
                </a:solidFill>
              </a:rPr>
              <a:t>Reward strategy to be motivated and to make familiar behavior based on PSD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xmlns="" id="{294BEEE5-5F0A-EB47-8E65-DFDD99183371}"/>
              </a:ext>
            </a:extLst>
          </p:cNvPr>
          <p:cNvSpPr txBox="1"/>
          <p:nvPr/>
        </p:nvSpPr>
        <p:spPr>
          <a:xfrm>
            <a:off x="6353421" y="5860748"/>
            <a:ext cx="1450761" cy="794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800"/>
              </a:lnSpc>
              <a:defRPr sz="2000" i="1"/>
            </a:lvl1pPr>
          </a:lstStyle>
          <a:p>
            <a:pPr marL="0" marR="0" lvl="0" indent="0" algn="r" defTabSz="4572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</a:rPr>
              <a:t>Give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reward strategy by points</a:t>
            </a:r>
          </a:p>
        </p:txBody>
      </p:sp>
      <p:cxnSp>
        <p:nvCxnSpPr>
          <p:cNvPr id="152" name="Elbow Connector 24">
            <a:extLst>
              <a:ext uri="{FF2B5EF4-FFF2-40B4-BE49-F238E27FC236}">
                <a16:creationId xmlns:a16="http://schemas.microsoft.com/office/drawing/2014/main" xmlns="" id="{CA697872-408C-0E4E-9A41-3D0A0080C69A}"/>
              </a:ext>
            </a:extLst>
          </p:cNvPr>
          <p:cNvCxnSpPr/>
          <p:nvPr/>
        </p:nvCxnSpPr>
        <p:spPr>
          <a:xfrm>
            <a:off x="3020510" y="-1077799"/>
            <a:ext cx="21309" cy="73374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grpSp>
        <p:nvGrpSpPr>
          <p:cNvPr id="153" name="Group 152">
            <a:extLst>
              <a:ext uri="{FF2B5EF4-FFF2-40B4-BE49-F238E27FC236}">
                <a16:creationId xmlns:a16="http://schemas.microsoft.com/office/drawing/2014/main" xmlns="" id="{5EF9A527-C06E-874A-8E9E-FCB458570A81}"/>
              </a:ext>
            </a:extLst>
          </p:cNvPr>
          <p:cNvGrpSpPr/>
          <p:nvPr/>
        </p:nvGrpSpPr>
        <p:grpSpPr>
          <a:xfrm>
            <a:off x="2079739" y="-2411922"/>
            <a:ext cx="2193229" cy="1334123"/>
            <a:chOff x="6972762" y="807374"/>
            <a:chExt cx="2193229" cy="1334123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934A98B1-BE94-5E4D-BD97-F59591BD8DE1}"/>
                </a:ext>
              </a:extLst>
            </p:cNvPr>
            <p:cNvSpPr/>
            <p:nvPr/>
          </p:nvSpPr>
          <p:spPr>
            <a:xfrm>
              <a:off x="7036608" y="807374"/>
              <a:ext cx="1753849" cy="1334123"/>
            </a:xfrm>
            <a:prstGeom prst="ellips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xmlns="" id="{FE6B8186-9BC4-6941-B76A-1078DC3D1928}"/>
                </a:ext>
              </a:extLst>
            </p:cNvPr>
            <p:cNvSpPr txBox="1"/>
            <p:nvPr/>
          </p:nvSpPr>
          <p:spPr>
            <a:xfrm>
              <a:off x="6972762" y="977811"/>
              <a:ext cx="2193229" cy="878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</a:p>
            <a:p>
              <a:pPr marL="0" marR="0" lvl="0" indent="0" defTabSz="4572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Counter-argue</a:t>
              </a:r>
            </a:p>
            <a:p>
              <a:pPr marL="0" marR="0" lvl="0" indent="0" defTabSz="4572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Being attentive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xmlns="" id="{71A0CF1E-DFED-174F-BECD-04F54A56276E}"/>
              </a:ext>
            </a:extLst>
          </p:cNvPr>
          <p:cNvGrpSpPr/>
          <p:nvPr/>
        </p:nvGrpSpPr>
        <p:grpSpPr>
          <a:xfrm>
            <a:off x="24545" y="714282"/>
            <a:ext cx="2670924" cy="1339678"/>
            <a:chOff x="6888097" y="807374"/>
            <a:chExt cx="2670924" cy="1339678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F3BA9359-9338-CA46-9E4A-755B7E66AA3A}"/>
                </a:ext>
              </a:extLst>
            </p:cNvPr>
            <p:cNvSpPr/>
            <p:nvPr/>
          </p:nvSpPr>
          <p:spPr>
            <a:xfrm>
              <a:off x="7036608" y="807374"/>
              <a:ext cx="1753849" cy="1334123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C82F6F22-2912-2947-BB87-D508892DE5FD}"/>
                </a:ext>
              </a:extLst>
            </p:cNvPr>
            <p:cNvSpPr txBox="1"/>
            <p:nvPr/>
          </p:nvSpPr>
          <p:spPr>
            <a:xfrm>
              <a:off x="6888097" y="1011677"/>
              <a:ext cx="2670924" cy="1135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Give suggestion</a:t>
              </a:r>
            </a:p>
            <a:p>
              <a:pPr marL="0" marR="0" lvl="0" indent="0" defTabSz="4572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Receive suggestion</a:t>
              </a:r>
            </a:p>
            <a:p>
              <a:pPr marL="0" marR="0" lvl="0" indent="0" defTabSz="4572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Being attentive</a:t>
              </a:r>
            </a:p>
            <a:p>
              <a:pPr marL="0" marR="0" lvl="0" indent="0" defTabSz="4572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3A4126C3-2DCD-6543-8499-AF9CDA7DD7A9}"/>
              </a:ext>
            </a:extLst>
          </p:cNvPr>
          <p:cNvSpPr txBox="1"/>
          <p:nvPr/>
        </p:nvSpPr>
        <p:spPr>
          <a:xfrm>
            <a:off x="1030236" y="2090120"/>
            <a:ext cx="1350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800"/>
              </a:lnSpc>
              <a:defRPr sz="2000" i="1"/>
            </a:lvl1pPr>
          </a:lstStyle>
          <a:p>
            <a:pPr marL="0" marR="0" lvl="0" indent="0" defTabSz="4572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Gameplay-stimulus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xmlns="" id="{1089C712-AF13-6F41-AA31-8E0754D4D3E5}"/>
              </a:ext>
            </a:extLst>
          </p:cNvPr>
          <p:cNvSpPr/>
          <p:nvPr/>
        </p:nvSpPr>
        <p:spPr>
          <a:xfrm>
            <a:off x="2926152" y="-344051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1" name="Elbow Connector 24">
            <a:extLst>
              <a:ext uri="{FF2B5EF4-FFF2-40B4-BE49-F238E27FC236}">
                <a16:creationId xmlns:a16="http://schemas.microsoft.com/office/drawing/2014/main" xmlns="" id="{F5BAC9A2-312A-0748-ACE9-CC18F38E32F5}"/>
              </a:ext>
            </a:extLst>
          </p:cNvPr>
          <p:cNvCxnSpPr>
            <a:stCxn id="160" idx="2"/>
          </p:cNvCxnSpPr>
          <p:nvPr/>
        </p:nvCxnSpPr>
        <p:spPr>
          <a:xfrm flipH="1">
            <a:off x="1049981" y="-133748"/>
            <a:ext cx="1991838" cy="84803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162" name="Elbow Connector 24">
            <a:extLst>
              <a:ext uri="{FF2B5EF4-FFF2-40B4-BE49-F238E27FC236}">
                <a16:creationId xmlns:a16="http://schemas.microsoft.com/office/drawing/2014/main" xmlns="" id="{D93262EA-D249-7945-AE26-CCED2AD108E2}"/>
              </a:ext>
            </a:extLst>
          </p:cNvPr>
          <p:cNvCxnSpPr>
            <a:stCxn id="160" idx="2"/>
            <a:endCxn id="135" idx="0"/>
          </p:cNvCxnSpPr>
          <p:nvPr/>
        </p:nvCxnSpPr>
        <p:spPr>
          <a:xfrm>
            <a:off x="3041819" y="-133748"/>
            <a:ext cx="2669383" cy="84551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xmlns="" id="{81A74619-1C32-FE4C-81D8-71CCA59B0327}"/>
              </a:ext>
            </a:extLst>
          </p:cNvPr>
          <p:cNvSpPr txBox="1"/>
          <p:nvPr/>
        </p:nvSpPr>
        <p:spPr>
          <a:xfrm>
            <a:off x="689505" y="-736840"/>
            <a:ext cx="2238104" cy="794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800"/>
              </a:lnSpc>
              <a:defRPr sz="2000" i="1"/>
            </a:lvl1pPr>
          </a:lstStyle>
          <a:p>
            <a:pPr marL="0" marR="0" lvl="0" indent="0" algn="r" defTabSz="4572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Suggestion strategy to be attentive based on PSD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xmlns="" id="{C1838040-02E1-B744-A0D6-1074A3AE268C}"/>
              </a:ext>
            </a:extLst>
          </p:cNvPr>
          <p:cNvSpPr txBox="1"/>
          <p:nvPr/>
        </p:nvSpPr>
        <p:spPr>
          <a:xfrm>
            <a:off x="1146495" y="2686279"/>
            <a:ext cx="1964291" cy="794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Give suggestion </a:t>
            </a:r>
            <a:b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strategy by progress bar</a:t>
            </a:r>
          </a:p>
        </p:txBody>
      </p:sp>
      <p:cxnSp>
        <p:nvCxnSpPr>
          <p:cNvPr id="165" name="Elbow Connector 24">
            <a:extLst>
              <a:ext uri="{FF2B5EF4-FFF2-40B4-BE49-F238E27FC236}">
                <a16:creationId xmlns:a16="http://schemas.microsoft.com/office/drawing/2014/main" xmlns="" id="{54A5D211-0224-B845-B5AD-6E4A19B9133C}"/>
              </a:ext>
            </a:extLst>
          </p:cNvPr>
          <p:cNvCxnSpPr>
            <a:stCxn id="157" idx="4"/>
            <a:endCxn id="168" idx="0"/>
          </p:cNvCxnSpPr>
          <p:nvPr/>
        </p:nvCxnSpPr>
        <p:spPr>
          <a:xfrm flipH="1">
            <a:off x="1042084" y="2048405"/>
            <a:ext cx="7897" cy="80725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xmlns="" id="{DA4CD838-058F-9A4B-B994-C5F4A06E3A01}"/>
              </a:ext>
            </a:extLst>
          </p:cNvPr>
          <p:cNvSpPr/>
          <p:nvPr/>
        </p:nvSpPr>
        <p:spPr>
          <a:xfrm>
            <a:off x="165843" y="3741849"/>
            <a:ext cx="1753849" cy="1334123"/>
          </a:xfrm>
          <a:prstGeom prst="ellipse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xmlns="" id="{8F74FEB9-0B04-D048-A39A-EB4B4690B5D7}"/>
              </a:ext>
            </a:extLst>
          </p:cNvPr>
          <p:cNvSpPr/>
          <p:nvPr/>
        </p:nvSpPr>
        <p:spPr>
          <a:xfrm>
            <a:off x="926417" y="2855655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9" name="Elbow Connector 24">
            <a:extLst>
              <a:ext uri="{FF2B5EF4-FFF2-40B4-BE49-F238E27FC236}">
                <a16:creationId xmlns:a16="http://schemas.microsoft.com/office/drawing/2014/main" xmlns="" id="{DC495732-D41A-AC4F-ADE6-48E900849A67}"/>
              </a:ext>
            </a:extLst>
          </p:cNvPr>
          <p:cNvCxnSpPr>
            <a:stCxn id="168" idx="2"/>
            <a:endCxn id="166" idx="0"/>
          </p:cNvCxnSpPr>
          <p:nvPr/>
        </p:nvCxnSpPr>
        <p:spPr>
          <a:xfrm>
            <a:off x="1042084" y="3065958"/>
            <a:ext cx="684" cy="67589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170" name="Elbow Connector 24">
            <a:extLst>
              <a:ext uri="{FF2B5EF4-FFF2-40B4-BE49-F238E27FC236}">
                <a16:creationId xmlns:a16="http://schemas.microsoft.com/office/drawing/2014/main" xmlns="" id="{903E3905-18CF-2B4F-B5D3-CA14052200FF}"/>
              </a:ext>
            </a:extLst>
          </p:cNvPr>
          <p:cNvCxnSpPr>
            <a:stCxn id="145" idx="4"/>
            <a:endCxn id="175" idx="0"/>
          </p:cNvCxnSpPr>
          <p:nvPr/>
        </p:nvCxnSpPr>
        <p:spPr>
          <a:xfrm flipH="1">
            <a:off x="7909917" y="5177381"/>
            <a:ext cx="1" cy="79660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xmlns="" id="{ADD925AE-03F7-B645-A676-BD99AD9A0BAE}"/>
              </a:ext>
            </a:extLst>
          </p:cNvPr>
          <p:cNvGrpSpPr/>
          <p:nvPr/>
        </p:nvGrpSpPr>
        <p:grpSpPr>
          <a:xfrm>
            <a:off x="7031418" y="6763912"/>
            <a:ext cx="2108269" cy="1387769"/>
            <a:chOff x="5666161" y="807374"/>
            <a:chExt cx="2108269" cy="1387769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xmlns="" id="{C1ABB359-179D-8C41-BDE1-17C9B3C0A555}"/>
                </a:ext>
              </a:extLst>
            </p:cNvPr>
            <p:cNvSpPr/>
            <p:nvPr/>
          </p:nvSpPr>
          <p:spPr>
            <a:xfrm>
              <a:off x="5672507" y="807374"/>
              <a:ext cx="1753849" cy="1334123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xmlns="" id="{FB44EDAA-AFE2-A247-86F6-F9685B16E147}"/>
                </a:ext>
              </a:extLst>
            </p:cNvPr>
            <p:cNvSpPr txBox="1"/>
            <p:nvPr/>
          </p:nvSpPr>
          <p:spPr>
            <a:xfrm>
              <a:off x="5666161" y="1059768"/>
              <a:ext cx="2108269" cy="1135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ts val="2000"/>
                </a:lnSpc>
                <a:buFont typeface="Arial" charset="0"/>
                <a:buChar char="•"/>
                <a:defRPr sz="2400"/>
              </a:lvl1pPr>
            </a:lstStyle>
            <a:p>
              <a:pPr marL="0" marR="0" lvl="0" indent="0" defTabSz="4572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Give points</a:t>
              </a:r>
            </a:p>
            <a:p>
              <a:pPr marL="0" marR="0" lvl="0" indent="0" defTabSz="4572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Receive points</a:t>
              </a:r>
            </a:p>
            <a:p>
              <a:pPr marL="0" marR="0" lvl="0" indent="0" defTabSz="4572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Has received</a:t>
              </a:r>
              <a:b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</a:b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points</a:t>
              </a:r>
            </a:p>
          </p:txBody>
        </p: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3E1E791E-E1F7-9143-A3C2-F4C7789E8DAD}"/>
              </a:ext>
            </a:extLst>
          </p:cNvPr>
          <p:cNvSpPr/>
          <p:nvPr/>
        </p:nvSpPr>
        <p:spPr>
          <a:xfrm>
            <a:off x="7794250" y="5973987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6" name="Elbow Connector 24">
            <a:extLst>
              <a:ext uri="{FF2B5EF4-FFF2-40B4-BE49-F238E27FC236}">
                <a16:creationId xmlns:a16="http://schemas.microsoft.com/office/drawing/2014/main" xmlns="" id="{EB7BFB2A-BE24-2042-816E-0CD950D08B56}"/>
              </a:ext>
            </a:extLst>
          </p:cNvPr>
          <p:cNvCxnSpPr>
            <a:stCxn id="175" idx="2"/>
            <a:endCxn id="172" idx="0"/>
          </p:cNvCxnSpPr>
          <p:nvPr/>
        </p:nvCxnSpPr>
        <p:spPr>
          <a:xfrm>
            <a:off x="7909917" y="6184290"/>
            <a:ext cx="4772" cy="57962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xmlns="" id="{E0D69CE4-336F-1E4A-AE67-E2891B513125}"/>
              </a:ext>
            </a:extLst>
          </p:cNvPr>
          <p:cNvSpPr/>
          <p:nvPr/>
        </p:nvSpPr>
        <p:spPr>
          <a:xfrm>
            <a:off x="1951418" y="-2476646"/>
            <a:ext cx="3267898" cy="1559218"/>
          </a:xfrm>
          <a:prstGeom prst="roundRect">
            <a:avLst/>
          </a:prstGeom>
          <a:noFill/>
          <a:ln w="31750" cap="flat" cmpd="sng" algn="ctr">
            <a:solidFill>
              <a:sysClr val="windowText" lastClr="00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xmlns="" id="{FD2F0868-5A92-BD4A-9C92-37E12401FF43}"/>
              </a:ext>
            </a:extLst>
          </p:cNvPr>
          <p:cNvCxnSpPr>
            <a:stCxn id="177" idx="3"/>
            <a:endCxn id="225" idx="1"/>
          </p:cNvCxnSpPr>
          <p:nvPr/>
        </p:nvCxnSpPr>
        <p:spPr>
          <a:xfrm flipV="1">
            <a:off x="5219316" y="-1717273"/>
            <a:ext cx="7664378" cy="2023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ysDot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xmlns="" id="{5351AB86-04E6-CE4B-8CDD-EEA0587E709A}"/>
              </a:ext>
            </a:extLst>
          </p:cNvPr>
          <p:cNvCxnSpPr>
            <a:stCxn id="224" idx="1"/>
            <a:endCxn id="160" idx="3"/>
          </p:cNvCxnSpPr>
          <p:nvPr/>
        </p:nvCxnSpPr>
        <p:spPr>
          <a:xfrm flipH="1" flipV="1">
            <a:off x="3157485" y="-238899"/>
            <a:ext cx="8547888" cy="1837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dash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xmlns="" id="{A9DE0C46-F012-1A4C-AE5F-B8C4D6E867E1}"/>
              </a:ext>
            </a:extLst>
          </p:cNvPr>
          <p:cNvSpPr txBox="1"/>
          <p:nvPr/>
        </p:nvSpPr>
        <p:spPr>
          <a:xfrm>
            <a:off x="5495489" y="-517394"/>
            <a:ext cx="1588897" cy="46166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(4) Applied</a:t>
            </a:r>
          </a:p>
        </p:txBody>
      </p:sp>
      <p:cxnSp>
        <p:nvCxnSpPr>
          <p:cNvPr id="181" name="Straight Arrow Connector 189">
            <a:extLst>
              <a:ext uri="{FF2B5EF4-FFF2-40B4-BE49-F238E27FC236}">
                <a16:creationId xmlns:a16="http://schemas.microsoft.com/office/drawing/2014/main" xmlns="" id="{9E1A3E8C-7542-F14C-930A-CA5864B6A887}"/>
              </a:ext>
            </a:extLst>
          </p:cNvPr>
          <p:cNvCxnSpPr>
            <a:cxnSpLocks/>
            <a:stCxn id="243" idx="1"/>
            <a:endCxn id="147" idx="3"/>
          </p:cNvCxnSpPr>
          <p:nvPr/>
        </p:nvCxnSpPr>
        <p:spPr>
          <a:xfrm rot="10800000">
            <a:off x="5829127" y="2884789"/>
            <a:ext cx="5634264" cy="3118189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ysClr val="windowText" lastClr="000000"/>
            </a:solidFill>
            <a:prstDash val="dash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xmlns="" id="{1FA3A080-F93B-2C45-8F9E-0256D078894D}"/>
              </a:ext>
            </a:extLst>
          </p:cNvPr>
          <p:cNvSpPr txBox="1"/>
          <p:nvPr/>
        </p:nvSpPr>
        <p:spPr>
          <a:xfrm>
            <a:off x="229779" y="-2901607"/>
            <a:ext cx="705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(b)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xmlns="" id="{917198C8-CC0B-6A43-AFD7-68E6D116973A}"/>
              </a:ext>
            </a:extLst>
          </p:cNvPr>
          <p:cNvSpPr txBox="1"/>
          <p:nvPr/>
        </p:nvSpPr>
        <p:spPr>
          <a:xfrm>
            <a:off x="4466330" y="5733896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(c)</a:t>
            </a:r>
          </a:p>
        </p:txBody>
      </p:sp>
      <p:cxnSp>
        <p:nvCxnSpPr>
          <p:cNvPr id="184" name="Curved Connector 183">
            <a:extLst>
              <a:ext uri="{FF2B5EF4-FFF2-40B4-BE49-F238E27FC236}">
                <a16:creationId xmlns:a16="http://schemas.microsoft.com/office/drawing/2014/main" xmlns="" id="{133BF002-17DE-EE48-A100-BC62C3339743}"/>
              </a:ext>
            </a:extLst>
          </p:cNvPr>
          <p:cNvCxnSpPr>
            <a:stCxn id="185" idx="1"/>
            <a:endCxn id="166" idx="6"/>
          </p:cNvCxnSpPr>
          <p:nvPr/>
        </p:nvCxnSpPr>
        <p:spPr>
          <a:xfrm rot="10800000" flipH="1">
            <a:off x="1279074" y="4408912"/>
            <a:ext cx="640618" cy="3146159"/>
          </a:xfrm>
          <a:prstGeom prst="curvedConnector5">
            <a:avLst>
              <a:gd name="adj1" fmla="val -35684"/>
              <a:gd name="adj2" fmla="val 42269"/>
              <a:gd name="adj3" fmla="val 135684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 type="arrow"/>
            <a:tailEnd type="oval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85" name="Rectangle 184">
            <a:extLst>
              <a:ext uri="{FF2B5EF4-FFF2-40B4-BE49-F238E27FC236}">
                <a16:creationId xmlns:a16="http://schemas.microsoft.com/office/drawing/2014/main" xmlns="" id="{833B491E-25D3-2A4E-A5C8-7ABF0B1B51D8}"/>
              </a:ext>
            </a:extLst>
          </p:cNvPr>
          <p:cNvSpPr/>
          <p:nvPr/>
        </p:nvSpPr>
        <p:spPr>
          <a:xfrm>
            <a:off x="1279074" y="7374448"/>
            <a:ext cx="3647829" cy="361243"/>
          </a:xfrm>
          <a:prstGeom prst="rect">
            <a:avLst/>
          </a:prstGeom>
          <a:noFill/>
          <a:ln w="38100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86" name="Curved Connector 185">
            <a:extLst>
              <a:ext uri="{FF2B5EF4-FFF2-40B4-BE49-F238E27FC236}">
                <a16:creationId xmlns:a16="http://schemas.microsoft.com/office/drawing/2014/main" xmlns="" id="{F3EE3953-C88F-4C40-8238-CD21A60288DF}"/>
              </a:ext>
            </a:extLst>
          </p:cNvPr>
          <p:cNvCxnSpPr>
            <a:stCxn id="187" idx="3"/>
            <a:endCxn id="172" idx="2"/>
          </p:cNvCxnSpPr>
          <p:nvPr/>
        </p:nvCxnSpPr>
        <p:spPr>
          <a:xfrm flipV="1">
            <a:off x="4339247" y="7430974"/>
            <a:ext cx="2698517" cy="1587699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 type="arrow"/>
            <a:tailEnd type="oval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87" name="Rectangle 186">
            <a:extLst>
              <a:ext uri="{FF2B5EF4-FFF2-40B4-BE49-F238E27FC236}">
                <a16:creationId xmlns:a16="http://schemas.microsoft.com/office/drawing/2014/main" xmlns="" id="{931D58FF-E1CB-4B47-961B-04E6E411F398}"/>
              </a:ext>
            </a:extLst>
          </p:cNvPr>
          <p:cNvSpPr/>
          <p:nvPr/>
        </p:nvSpPr>
        <p:spPr>
          <a:xfrm>
            <a:off x="1201687" y="8660504"/>
            <a:ext cx="3137560" cy="716337"/>
          </a:xfrm>
          <a:prstGeom prst="rect">
            <a:avLst/>
          </a:prstGeom>
          <a:noFill/>
          <a:ln w="38100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xmlns="" id="{D7E6223D-51DA-D94D-9454-C388C7BB513E}"/>
              </a:ext>
            </a:extLst>
          </p:cNvPr>
          <p:cNvSpPr/>
          <p:nvPr/>
        </p:nvSpPr>
        <p:spPr>
          <a:xfrm>
            <a:off x="-2722222" y="6897195"/>
            <a:ext cx="2034570" cy="350210"/>
          </a:xfrm>
          <a:prstGeom prst="rect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xmlns="" id="{D119B1F2-35A7-D04F-8D35-218A5306899D}"/>
              </a:ext>
            </a:extLst>
          </p:cNvPr>
          <p:cNvSpPr/>
          <p:nvPr/>
        </p:nvSpPr>
        <p:spPr>
          <a:xfrm flipH="1">
            <a:off x="-4523061" y="-2967182"/>
            <a:ext cx="4406628" cy="12539806"/>
          </a:xfrm>
          <a:prstGeom prst="rect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xmlns="" id="{7DCD61DC-3A07-C346-932C-40CFCAEC3093}"/>
              </a:ext>
            </a:extLst>
          </p:cNvPr>
          <p:cNvSpPr txBox="1"/>
          <p:nvPr/>
        </p:nvSpPr>
        <p:spPr>
          <a:xfrm>
            <a:off x="-814984" y="-2901607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(a)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xmlns="" id="{241F7A0D-4F66-4545-B2CE-8DBA709E32E7}"/>
              </a:ext>
            </a:extLst>
          </p:cNvPr>
          <p:cNvSpPr txBox="1"/>
          <p:nvPr/>
        </p:nvSpPr>
        <p:spPr>
          <a:xfrm>
            <a:off x="1363255" y="-2030829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(1)</a:t>
            </a: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xmlns="" id="{07319DBA-86A7-8E45-8C17-13C37A255975}"/>
              </a:ext>
            </a:extLst>
          </p:cNvPr>
          <p:cNvSpPr txBox="1"/>
          <p:nvPr/>
        </p:nvSpPr>
        <p:spPr>
          <a:xfrm>
            <a:off x="258406" y="2636772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(5)</a:t>
            </a: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xmlns="" id="{F6D5730D-D037-E244-AA81-CAFEF6B893C9}"/>
              </a:ext>
            </a:extLst>
          </p:cNvPr>
          <p:cNvSpPr txBox="1"/>
          <p:nvPr/>
        </p:nvSpPr>
        <p:spPr>
          <a:xfrm>
            <a:off x="3941112" y="1083111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(6)</a:t>
            </a: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xmlns="" id="{A497CEDE-AC16-7146-9FA8-729AF3D00585}"/>
              </a:ext>
            </a:extLst>
          </p:cNvPr>
          <p:cNvSpPr txBox="1"/>
          <p:nvPr/>
        </p:nvSpPr>
        <p:spPr>
          <a:xfrm>
            <a:off x="8133304" y="5773910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(8)</a:t>
            </a: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95" name="Straight Arrow Connector 189">
            <a:extLst>
              <a:ext uri="{FF2B5EF4-FFF2-40B4-BE49-F238E27FC236}">
                <a16:creationId xmlns:a16="http://schemas.microsoft.com/office/drawing/2014/main" xmlns="" id="{5F16CE25-5989-0247-AF5B-F3F696230F28}"/>
              </a:ext>
            </a:extLst>
          </p:cNvPr>
          <p:cNvCxnSpPr>
            <a:stCxn id="128" idx="1"/>
            <a:endCxn id="188" idx="3"/>
          </p:cNvCxnSpPr>
          <p:nvPr/>
        </p:nvCxnSpPr>
        <p:spPr>
          <a:xfrm rot="10800000">
            <a:off x="-687652" y="7072300"/>
            <a:ext cx="918360" cy="537128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ysClr val="windowText" lastClr="000000"/>
            </a:solidFill>
            <a:prstDash val="dash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xmlns="" id="{6D6A79D5-9C8C-F045-9240-814D36C8DBD8}"/>
              </a:ext>
            </a:extLst>
          </p:cNvPr>
          <p:cNvSpPr txBox="1"/>
          <p:nvPr/>
        </p:nvSpPr>
        <p:spPr>
          <a:xfrm>
            <a:off x="-766293" y="6503348"/>
            <a:ext cx="721672" cy="64633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(d)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xmlns="" id="{5C2FBEC1-006B-214A-8231-A49176E76B18}"/>
              </a:ext>
            </a:extLst>
          </p:cNvPr>
          <p:cNvSpPr txBox="1"/>
          <p:nvPr/>
        </p:nvSpPr>
        <p:spPr>
          <a:xfrm>
            <a:off x="-1392842" y="664725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(1)</a:t>
            </a: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8" name="Right Brace 197">
            <a:extLst>
              <a:ext uri="{FF2B5EF4-FFF2-40B4-BE49-F238E27FC236}">
                <a16:creationId xmlns:a16="http://schemas.microsoft.com/office/drawing/2014/main" xmlns="" id="{5FFF9FE7-D57D-C64D-8BA6-8A4791AAA92A}"/>
              </a:ext>
            </a:extLst>
          </p:cNvPr>
          <p:cNvSpPr/>
          <p:nvPr/>
        </p:nvSpPr>
        <p:spPr>
          <a:xfrm>
            <a:off x="-1685257" y="213554"/>
            <a:ext cx="339152" cy="1487116"/>
          </a:xfrm>
          <a:prstGeom prst="rightBrace">
            <a:avLst>
              <a:gd name="adj1" fmla="val 45365"/>
              <a:gd name="adj2" fmla="val 50000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xmlns="" id="{638479D3-5E52-AE45-9E17-51F5ED49A8F4}"/>
              </a:ext>
            </a:extLst>
          </p:cNvPr>
          <p:cNvSpPr txBox="1"/>
          <p:nvPr/>
        </p:nvSpPr>
        <p:spPr>
          <a:xfrm>
            <a:off x="-1020963" y="316178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(2)</a:t>
            </a: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0" name="Right Brace 199">
            <a:extLst>
              <a:ext uri="{FF2B5EF4-FFF2-40B4-BE49-F238E27FC236}">
                <a16:creationId xmlns:a16="http://schemas.microsoft.com/office/drawing/2014/main" xmlns="" id="{DEC67FDF-BF28-8843-A740-2CF6D4EB7562}"/>
              </a:ext>
            </a:extLst>
          </p:cNvPr>
          <p:cNvSpPr/>
          <p:nvPr/>
        </p:nvSpPr>
        <p:spPr>
          <a:xfrm>
            <a:off x="-1245358" y="2901104"/>
            <a:ext cx="265159" cy="1107444"/>
          </a:xfrm>
          <a:prstGeom prst="rightBrace">
            <a:avLst>
              <a:gd name="adj1" fmla="val 45365"/>
              <a:gd name="adj2" fmla="val 50000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xmlns="" id="{CA7BA98D-1BD4-384C-8F3E-EC308FFAF7B9}"/>
              </a:ext>
            </a:extLst>
          </p:cNvPr>
          <p:cNvSpPr txBox="1"/>
          <p:nvPr/>
        </p:nvSpPr>
        <p:spPr>
          <a:xfrm>
            <a:off x="-4240823" y="1920896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(3)</a:t>
            </a: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2" name="Right Brace 201">
            <a:extLst>
              <a:ext uri="{FF2B5EF4-FFF2-40B4-BE49-F238E27FC236}">
                <a16:creationId xmlns:a16="http://schemas.microsoft.com/office/drawing/2014/main" xmlns="" id="{2A8B0471-2D9E-E44A-BFBE-2701179A7FC3}"/>
              </a:ext>
            </a:extLst>
          </p:cNvPr>
          <p:cNvSpPr/>
          <p:nvPr/>
        </p:nvSpPr>
        <p:spPr>
          <a:xfrm flipH="1">
            <a:off x="-3654822" y="1709900"/>
            <a:ext cx="232844" cy="1006767"/>
          </a:xfrm>
          <a:prstGeom prst="rightBrace">
            <a:avLst>
              <a:gd name="adj1" fmla="val 45365"/>
              <a:gd name="adj2" fmla="val 50000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xmlns="" id="{59380511-5C07-CE45-8C5A-AB3E526A69DD}"/>
              </a:ext>
            </a:extLst>
          </p:cNvPr>
          <p:cNvSpPr txBox="1"/>
          <p:nvPr/>
        </p:nvSpPr>
        <p:spPr>
          <a:xfrm>
            <a:off x="-4563762" y="6608791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(4)</a:t>
            </a: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4" name="Right Brace 203">
            <a:extLst>
              <a:ext uri="{FF2B5EF4-FFF2-40B4-BE49-F238E27FC236}">
                <a16:creationId xmlns:a16="http://schemas.microsoft.com/office/drawing/2014/main" xmlns="" id="{80AFE7D7-3611-5F48-8FEC-555B3EDACB91}"/>
              </a:ext>
            </a:extLst>
          </p:cNvPr>
          <p:cNvSpPr/>
          <p:nvPr/>
        </p:nvSpPr>
        <p:spPr>
          <a:xfrm flipH="1">
            <a:off x="-4026108" y="4289226"/>
            <a:ext cx="274806" cy="5178755"/>
          </a:xfrm>
          <a:prstGeom prst="rightBrace">
            <a:avLst>
              <a:gd name="adj1" fmla="val 45365"/>
              <a:gd name="adj2" fmla="val 50000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xmlns="" id="{7456C852-390D-BC41-B2FD-A3F1B5E8A72A}"/>
              </a:ext>
            </a:extLst>
          </p:cNvPr>
          <p:cNvSpPr txBox="1"/>
          <p:nvPr/>
        </p:nvSpPr>
        <p:spPr>
          <a:xfrm>
            <a:off x="-2780326" y="7500254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(5)</a:t>
            </a: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6" name="Right Brace 205">
            <a:extLst>
              <a:ext uri="{FF2B5EF4-FFF2-40B4-BE49-F238E27FC236}">
                <a16:creationId xmlns:a16="http://schemas.microsoft.com/office/drawing/2014/main" xmlns="" id="{310AD83D-D2E2-9A4A-9986-17C6E5B9904A}"/>
              </a:ext>
            </a:extLst>
          </p:cNvPr>
          <p:cNvSpPr/>
          <p:nvPr/>
        </p:nvSpPr>
        <p:spPr>
          <a:xfrm flipH="1">
            <a:off x="-2177414" y="7525991"/>
            <a:ext cx="148399" cy="533300"/>
          </a:xfrm>
          <a:prstGeom prst="rightBrace">
            <a:avLst>
              <a:gd name="adj1" fmla="val 45365"/>
              <a:gd name="adj2" fmla="val 50000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7" name="Elbow Connector 24">
            <a:extLst>
              <a:ext uri="{FF2B5EF4-FFF2-40B4-BE49-F238E27FC236}">
                <a16:creationId xmlns:a16="http://schemas.microsoft.com/office/drawing/2014/main" xmlns="" id="{BBB2F25D-F80F-E447-A22F-7CDE665F0A9F}"/>
              </a:ext>
            </a:extLst>
          </p:cNvPr>
          <p:cNvCxnSpPr/>
          <p:nvPr/>
        </p:nvCxnSpPr>
        <p:spPr>
          <a:xfrm>
            <a:off x="13989324" y="-1083423"/>
            <a:ext cx="21309" cy="73374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xmlns="" id="{E7F550B0-0929-8647-B046-F8B8E64F2D72}"/>
              </a:ext>
            </a:extLst>
          </p:cNvPr>
          <p:cNvGrpSpPr/>
          <p:nvPr/>
        </p:nvGrpSpPr>
        <p:grpSpPr>
          <a:xfrm>
            <a:off x="13082419" y="-2417546"/>
            <a:ext cx="2193229" cy="1334123"/>
            <a:chOff x="7006628" y="807374"/>
            <a:chExt cx="2193229" cy="1334123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xmlns="" id="{A6E59C93-D5F9-DF46-B11E-D855D63DCE83}"/>
                </a:ext>
              </a:extLst>
            </p:cNvPr>
            <p:cNvSpPr/>
            <p:nvPr/>
          </p:nvSpPr>
          <p:spPr>
            <a:xfrm>
              <a:off x="7036608" y="807374"/>
              <a:ext cx="1753849" cy="1334123"/>
            </a:xfrm>
            <a:prstGeom prst="ellips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xmlns="" id="{20D60A4D-8B41-364B-815D-F6D58472AA36}"/>
                </a:ext>
              </a:extLst>
            </p:cNvPr>
            <p:cNvSpPr txBox="1"/>
            <p:nvPr/>
          </p:nvSpPr>
          <p:spPr>
            <a:xfrm>
              <a:off x="7006628" y="1102068"/>
              <a:ext cx="2193229" cy="878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</a:p>
            <a:p>
              <a:pPr marL="0" marR="0" lvl="0" indent="0" defTabSz="4572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Action</a:t>
              </a:r>
            </a:p>
            <a:p>
              <a:pPr marL="0" marR="0" lvl="0" indent="0" defTabSz="4572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Being attentive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xmlns="" id="{4C70CB80-89CF-144B-91C7-03D4891CA4EC}"/>
              </a:ext>
            </a:extLst>
          </p:cNvPr>
          <p:cNvGrpSpPr/>
          <p:nvPr/>
        </p:nvGrpSpPr>
        <p:grpSpPr>
          <a:xfrm>
            <a:off x="11628461" y="708658"/>
            <a:ext cx="2489244" cy="1736513"/>
            <a:chOff x="6785267" y="807374"/>
            <a:chExt cx="2489244" cy="1736513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xmlns="" id="{A62FBD0B-6DF1-F54E-861D-DD198E67CEBE}"/>
                </a:ext>
              </a:extLst>
            </p:cNvPr>
            <p:cNvGrpSpPr/>
            <p:nvPr/>
          </p:nvGrpSpPr>
          <p:grpSpPr>
            <a:xfrm>
              <a:off x="7013956" y="807374"/>
              <a:ext cx="2260555" cy="1334123"/>
              <a:chOff x="7013956" y="807374"/>
              <a:chExt cx="2260555" cy="1334123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xmlns="" id="{48CA07BB-96F3-2B40-94FC-B92958D4FB72}"/>
                  </a:ext>
                </a:extLst>
              </p:cNvPr>
              <p:cNvSpPr/>
              <p:nvPr/>
            </p:nvSpPr>
            <p:spPr>
              <a:xfrm>
                <a:off x="7036608" y="807374"/>
                <a:ext cx="1753849" cy="1334123"/>
              </a:xfrm>
              <a:prstGeom prst="ellipse">
                <a:avLst/>
              </a:prstGeom>
              <a:gradFill rotWithShape="1">
                <a:gsLst>
                  <a:gs pos="0">
                    <a:srgbClr val="F79646">
                      <a:tint val="50000"/>
                      <a:satMod val="300000"/>
                    </a:srgbClr>
                  </a:gs>
                  <a:gs pos="35000">
                    <a:srgbClr val="F79646">
                      <a:tint val="37000"/>
                      <a:satMod val="300000"/>
                    </a:srgbClr>
                  </a:gs>
                  <a:gs pos="100000">
                    <a:srgbClr val="F7964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xmlns="" id="{F0934D02-206F-8D49-8667-C6525F8C3176}"/>
                  </a:ext>
                </a:extLst>
              </p:cNvPr>
              <p:cNvSpPr txBox="1"/>
              <p:nvPr/>
            </p:nvSpPr>
            <p:spPr>
              <a:xfrm>
                <a:off x="7013956" y="1116943"/>
                <a:ext cx="2260555" cy="878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Give suggestion</a:t>
                </a:r>
              </a:p>
              <a:p>
                <a:pPr marL="0" marR="0" lvl="0" indent="0" defTabSz="4572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Focus attention</a:t>
                </a:r>
              </a:p>
              <a:p>
                <a:pPr marL="0" marR="0" lvl="0" indent="0" defTabSz="4572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Being attentive</a:t>
                </a:r>
              </a:p>
            </p:txBody>
          </p:sp>
        </p:grp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xmlns="" id="{0BF5A795-EFAA-264E-B988-42C065F7A7F7}"/>
                </a:ext>
              </a:extLst>
            </p:cNvPr>
            <p:cNvSpPr txBox="1"/>
            <p:nvPr/>
          </p:nvSpPr>
          <p:spPr>
            <a:xfrm>
              <a:off x="6785267" y="2143777"/>
              <a:ext cx="23164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Gameplay-stimulus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xmlns="" id="{26E7BAFD-E11B-F44D-8D5A-FD34CEA98674}"/>
              </a:ext>
            </a:extLst>
          </p:cNvPr>
          <p:cNvGrpSpPr/>
          <p:nvPr/>
        </p:nvGrpSpPr>
        <p:grpSpPr>
          <a:xfrm>
            <a:off x="14170232" y="713947"/>
            <a:ext cx="2473491" cy="1714283"/>
            <a:chOff x="6714875" y="807374"/>
            <a:chExt cx="2473491" cy="1714283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xmlns="" id="{C52242A6-A7EC-1445-8C0D-ED55DFB7B826}"/>
                </a:ext>
              </a:extLst>
            </p:cNvPr>
            <p:cNvGrpSpPr/>
            <p:nvPr/>
          </p:nvGrpSpPr>
          <p:grpSpPr>
            <a:xfrm>
              <a:off x="7036608" y="807374"/>
              <a:ext cx="1753849" cy="1334123"/>
              <a:chOff x="7036608" y="807374"/>
              <a:chExt cx="1753849" cy="1334123"/>
            </a:xfrm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xmlns="" id="{258F312C-9E2A-F64A-AE5F-C8CA36C3B51F}"/>
                  </a:ext>
                </a:extLst>
              </p:cNvPr>
              <p:cNvSpPr/>
              <p:nvPr/>
            </p:nvSpPr>
            <p:spPr>
              <a:xfrm>
                <a:off x="7036608" y="807374"/>
                <a:ext cx="1753849" cy="1334123"/>
              </a:xfrm>
              <a:prstGeom prst="ellipse">
                <a:avLst/>
              </a:prstGeom>
              <a:gradFill rotWithShape="1">
                <a:gsLst>
                  <a:gs pos="0">
                    <a:srgbClr val="9BBB59">
                      <a:tint val="50000"/>
                      <a:satMod val="300000"/>
                    </a:srgbClr>
                  </a:gs>
                  <a:gs pos="35000">
                    <a:srgbClr val="9BBB59">
                      <a:tint val="37000"/>
                      <a:satMod val="300000"/>
                    </a:srgbClr>
                  </a:gs>
                  <a:gs pos="100000">
                    <a:srgbClr val="9BBB59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xmlns="" id="{B8292568-93A6-7C48-9C94-A6F1B1F6DA44}"/>
                  </a:ext>
                </a:extLst>
              </p:cNvPr>
              <p:cNvSpPr txBox="1"/>
              <p:nvPr/>
            </p:nvSpPr>
            <p:spPr>
              <a:xfrm>
                <a:off x="7179626" y="1131133"/>
                <a:ext cx="1111202" cy="878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Await</a:t>
                </a:r>
              </a:p>
              <a:p>
                <a:pPr marL="0" marR="0" lvl="0" indent="0" defTabSz="4572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Action</a:t>
                </a:r>
              </a:p>
              <a:p>
                <a:pPr marL="0" marR="0" lvl="0" indent="0" defTabSz="4572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</a:p>
            </p:txBody>
          </p:sp>
        </p:grp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xmlns="" id="{8F194633-9268-3842-81DF-0D0AAEDE73E4}"/>
                </a:ext>
              </a:extLst>
            </p:cNvPr>
            <p:cNvSpPr txBox="1"/>
            <p:nvPr/>
          </p:nvSpPr>
          <p:spPr>
            <a:xfrm>
              <a:off x="6714875" y="2121547"/>
              <a:ext cx="24734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Gameplay-mechanics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1" name="Rectangle 220">
            <a:extLst>
              <a:ext uri="{FF2B5EF4-FFF2-40B4-BE49-F238E27FC236}">
                <a16:creationId xmlns:a16="http://schemas.microsoft.com/office/drawing/2014/main" xmlns="" id="{0CABFDD6-5A0B-CB49-BC8B-5EF1A48793E6}"/>
              </a:ext>
            </a:extLst>
          </p:cNvPr>
          <p:cNvSpPr/>
          <p:nvPr/>
        </p:nvSpPr>
        <p:spPr>
          <a:xfrm>
            <a:off x="13894966" y="-349675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2" name="Elbow Connector 24">
            <a:extLst>
              <a:ext uri="{FF2B5EF4-FFF2-40B4-BE49-F238E27FC236}">
                <a16:creationId xmlns:a16="http://schemas.microsoft.com/office/drawing/2014/main" xmlns="" id="{ADF99C1C-2A9B-8946-B97B-D883E9265AF9}"/>
              </a:ext>
            </a:extLst>
          </p:cNvPr>
          <p:cNvCxnSpPr/>
          <p:nvPr/>
        </p:nvCxnSpPr>
        <p:spPr>
          <a:xfrm flipH="1">
            <a:off x="12756727" y="-139372"/>
            <a:ext cx="1253906" cy="84803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223" name="Elbow Connector 24">
            <a:extLst>
              <a:ext uri="{FF2B5EF4-FFF2-40B4-BE49-F238E27FC236}">
                <a16:creationId xmlns:a16="http://schemas.microsoft.com/office/drawing/2014/main" xmlns="" id="{138873FD-941A-1441-A7EF-080627620247}"/>
              </a:ext>
            </a:extLst>
          </p:cNvPr>
          <p:cNvCxnSpPr/>
          <p:nvPr/>
        </p:nvCxnSpPr>
        <p:spPr>
          <a:xfrm>
            <a:off x="14010633" y="-139372"/>
            <a:ext cx="1358257" cy="85331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xmlns="" id="{DE8A3816-5D3F-FA4A-92BF-2E637E75B670}"/>
              </a:ext>
            </a:extLst>
          </p:cNvPr>
          <p:cNvSpPr txBox="1"/>
          <p:nvPr/>
        </p:nvSpPr>
        <p:spPr>
          <a:xfrm>
            <a:off x="11705373" y="-617946"/>
            <a:ext cx="2245799" cy="794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800"/>
              </a:lnSpc>
              <a:defRPr sz="2000" i="1"/>
            </a:lvl1pPr>
          </a:lstStyle>
          <a:p>
            <a:pPr marL="0" marR="0" lvl="0" indent="0" algn="r" defTabSz="4572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Suggestion strategy to be attentive  based on PSD</a:t>
            </a:r>
          </a:p>
        </p:txBody>
      </p:sp>
      <p:sp>
        <p:nvSpPr>
          <p:cNvPr id="225" name="Rounded Rectangle 224">
            <a:extLst>
              <a:ext uri="{FF2B5EF4-FFF2-40B4-BE49-F238E27FC236}">
                <a16:creationId xmlns:a16="http://schemas.microsoft.com/office/drawing/2014/main" xmlns="" id="{B3D82F70-1F55-C343-8393-8B3569DC3F76}"/>
              </a:ext>
            </a:extLst>
          </p:cNvPr>
          <p:cNvSpPr/>
          <p:nvPr/>
        </p:nvSpPr>
        <p:spPr>
          <a:xfrm>
            <a:off x="12883694" y="-2476898"/>
            <a:ext cx="3338302" cy="1519250"/>
          </a:xfrm>
          <a:prstGeom prst="roundRect">
            <a:avLst/>
          </a:prstGeom>
          <a:noFill/>
          <a:ln w="28575" cap="flat" cmpd="sng" algn="ctr">
            <a:solidFill>
              <a:sysClr val="windowText" lastClr="00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6" name="Elbow Connector 24">
            <a:extLst>
              <a:ext uri="{FF2B5EF4-FFF2-40B4-BE49-F238E27FC236}">
                <a16:creationId xmlns:a16="http://schemas.microsoft.com/office/drawing/2014/main" xmlns="" id="{D387356F-8DE1-464B-930C-78072ADB9867}"/>
              </a:ext>
            </a:extLst>
          </p:cNvPr>
          <p:cNvCxnSpPr/>
          <p:nvPr/>
        </p:nvCxnSpPr>
        <p:spPr>
          <a:xfrm>
            <a:off x="14148158" y="5116623"/>
            <a:ext cx="21309" cy="73374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grpSp>
        <p:nvGrpSpPr>
          <p:cNvPr id="227" name="Group 226">
            <a:extLst>
              <a:ext uri="{FF2B5EF4-FFF2-40B4-BE49-F238E27FC236}">
                <a16:creationId xmlns:a16="http://schemas.microsoft.com/office/drawing/2014/main" xmlns="" id="{8E2FE01B-02A9-C748-8449-8C2E7FAAD864}"/>
              </a:ext>
            </a:extLst>
          </p:cNvPr>
          <p:cNvGrpSpPr/>
          <p:nvPr/>
        </p:nvGrpSpPr>
        <p:grpSpPr>
          <a:xfrm>
            <a:off x="13271233" y="3782500"/>
            <a:ext cx="3403402" cy="1527861"/>
            <a:chOff x="7036608" y="807374"/>
            <a:chExt cx="3403402" cy="1527861"/>
          </a:xfrm>
        </p:grpSpPr>
        <p:sp>
          <p:nvSpPr>
            <p:cNvPr id="228" name="Oval 227">
              <a:extLst>
                <a:ext uri="{FF2B5EF4-FFF2-40B4-BE49-F238E27FC236}">
                  <a16:creationId xmlns:a16="http://schemas.microsoft.com/office/drawing/2014/main" xmlns="" id="{3F8C7909-AD75-7548-A6FE-ECA6CE18F8F5}"/>
                </a:ext>
              </a:extLst>
            </p:cNvPr>
            <p:cNvSpPr/>
            <p:nvPr/>
          </p:nvSpPr>
          <p:spPr>
            <a:xfrm>
              <a:off x="7036608" y="807374"/>
              <a:ext cx="1753849" cy="1334123"/>
            </a:xfrm>
            <a:prstGeom prst="ellips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xmlns="" id="{A99F78EC-548D-D444-A860-CF0EDCB65F36}"/>
                </a:ext>
              </a:extLst>
            </p:cNvPr>
            <p:cNvSpPr txBox="1"/>
            <p:nvPr/>
          </p:nvSpPr>
          <p:spPr>
            <a:xfrm>
              <a:off x="7054573" y="943379"/>
              <a:ext cx="3385437" cy="1391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</a:p>
            <a:p>
              <a:pPr marL="0" marR="0" lvl="0" indent="0" defTabSz="4572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Action</a:t>
              </a:r>
              <a:endParaRPr kumimoji="0" lang="en-US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4572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en-US" sz="2400" kern="0" dirty="0">
                  <a:solidFill>
                    <a:prstClr val="black"/>
                  </a:solidFill>
                </a:rPr>
                <a:t>Motivated,</a:t>
              </a:r>
              <a:br>
                <a:rPr lang="en-US" sz="2400" kern="0" dirty="0">
                  <a:solidFill>
                    <a:prstClr val="black"/>
                  </a:solidFill>
                </a:rPr>
              </a:br>
              <a:r>
                <a:rPr lang="en-US" sz="2400" kern="0" dirty="0">
                  <a:solidFill>
                    <a:prstClr val="black"/>
                  </a:solidFill>
                </a:rPr>
                <a:t>  Being familiar behavior</a:t>
              </a:r>
              <a:endParaRPr kumimoji="0" lang="en-US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xmlns="" id="{7EDDA200-4042-0045-B743-3421559A85CD}"/>
              </a:ext>
            </a:extLst>
          </p:cNvPr>
          <p:cNvGrpSpPr/>
          <p:nvPr/>
        </p:nvGrpSpPr>
        <p:grpSpPr>
          <a:xfrm>
            <a:off x="13295936" y="6908704"/>
            <a:ext cx="3097216" cy="2007304"/>
            <a:chOff x="7036608" y="807374"/>
            <a:chExt cx="3097216" cy="2007304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xmlns="" id="{6BB2D0CD-1974-5447-AC94-2FA10079BA11}"/>
                </a:ext>
              </a:extLst>
            </p:cNvPr>
            <p:cNvGrpSpPr/>
            <p:nvPr/>
          </p:nvGrpSpPr>
          <p:grpSpPr>
            <a:xfrm>
              <a:off x="7036608" y="807374"/>
              <a:ext cx="3097216" cy="1334123"/>
              <a:chOff x="7036608" y="807374"/>
              <a:chExt cx="3097216" cy="1334123"/>
            </a:xfrm>
          </p:grpSpPr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xmlns="" id="{F1D6A4CC-9AC9-174D-AF35-8AAF32462342}"/>
                  </a:ext>
                </a:extLst>
              </p:cNvPr>
              <p:cNvSpPr/>
              <p:nvPr/>
            </p:nvSpPr>
            <p:spPr>
              <a:xfrm>
                <a:off x="7036608" y="807374"/>
                <a:ext cx="1753849" cy="1334123"/>
              </a:xfrm>
              <a:prstGeom prst="ellipse">
                <a:avLst/>
              </a:prstGeom>
              <a:gradFill rotWithShape="1">
                <a:gsLst>
                  <a:gs pos="0">
                    <a:srgbClr val="9BBB59">
                      <a:tint val="50000"/>
                      <a:satMod val="300000"/>
                    </a:srgbClr>
                  </a:gs>
                  <a:gs pos="35000">
                    <a:srgbClr val="9BBB59">
                      <a:tint val="37000"/>
                      <a:satMod val="300000"/>
                    </a:srgbClr>
                  </a:gs>
                  <a:gs pos="100000">
                    <a:srgbClr val="9BBB59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xmlns="" id="{9397B176-DA7A-BB4E-80D6-19D282E0CB75}"/>
                  </a:ext>
                </a:extLst>
              </p:cNvPr>
              <p:cNvSpPr txBox="1"/>
              <p:nvPr/>
            </p:nvSpPr>
            <p:spPr>
              <a:xfrm>
                <a:off x="7172828" y="1059168"/>
                <a:ext cx="2960996" cy="878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Await</a:t>
                </a:r>
              </a:p>
              <a:p>
                <a:pPr marL="0" marR="0" lvl="0" indent="0" defTabSz="4572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Action</a:t>
                </a:r>
              </a:p>
              <a:p>
                <a:pPr marL="0" marR="0" lvl="0" indent="0" defTabSz="4572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sz="2400" b="1" i="1" kern="0" dirty="0">
                    <a:solidFill>
                      <a:prstClr val="black"/>
                    </a:solidFill>
                  </a:rPr>
                  <a:t> </a:t>
                </a:r>
                <a:endParaRPr kumimoji="0" lang="en-US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xmlns="" id="{A29329C7-B586-4048-B2B2-5FA38EF6C926}"/>
                </a:ext>
              </a:extLst>
            </p:cNvPr>
            <p:cNvSpPr txBox="1"/>
            <p:nvPr/>
          </p:nvSpPr>
          <p:spPr>
            <a:xfrm>
              <a:off x="7083719" y="2260680"/>
              <a:ext cx="17840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lnSpc>
                  <a:spcPts val="1800"/>
                </a:lnSpc>
                <a:defRPr sz="2000" i="0"/>
              </a:lvl1pPr>
            </a:lstStyle>
            <a:p>
              <a:pPr marL="0" marR="0" lvl="0" indent="0" algn="l" defTabSz="4572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Gameplay-mechanics</a:t>
              </a: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xmlns="" id="{A5584EED-48A5-A44A-9520-B3AEC1D17D07}"/>
              </a:ext>
            </a:extLst>
          </p:cNvPr>
          <p:cNvGrpSpPr/>
          <p:nvPr/>
        </p:nvGrpSpPr>
        <p:grpSpPr>
          <a:xfrm>
            <a:off x="15012182" y="6913993"/>
            <a:ext cx="2272235" cy="1977925"/>
            <a:chOff x="6931266" y="807374"/>
            <a:chExt cx="2272235" cy="1977925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xmlns="" id="{B336A416-0A7E-F84B-96EC-2BD1FA2659B7}"/>
                </a:ext>
              </a:extLst>
            </p:cNvPr>
            <p:cNvGrpSpPr/>
            <p:nvPr/>
          </p:nvGrpSpPr>
          <p:grpSpPr>
            <a:xfrm>
              <a:off x="7036608" y="807374"/>
              <a:ext cx="2166893" cy="1458696"/>
              <a:chOff x="7036608" y="807374"/>
              <a:chExt cx="2166893" cy="1458696"/>
            </a:xfrm>
          </p:grpSpPr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xmlns="" id="{7D9728D5-8BFF-8A4E-873C-29AA86320E79}"/>
                  </a:ext>
                </a:extLst>
              </p:cNvPr>
              <p:cNvSpPr/>
              <p:nvPr/>
            </p:nvSpPr>
            <p:spPr>
              <a:xfrm>
                <a:off x="7036608" y="807374"/>
                <a:ext cx="1753849" cy="1334123"/>
              </a:xfrm>
              <a:prstGeom prst="ellipse">
                <a:avLst/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xmlns="" id="{5B799B34-5437-B243-99FD-970ECD3859D7}"/>
                  </a:ext>
                </a:extLst>
              </p:cNvPr>
              <p:cNvSpPr txBox="1"/>
              <p:nvPr/>
            </p:nvSpPr>
            <p:spPr>
              <a:xfrm>
                <a:off x="7108547" y="874214"/>
                <a:ext cx="2094954" cy="1391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ts val="2000"/>
                  </a:lnSpc>
                  <a:buFont typeface="Arial" charset="0"/>
                  <a:buChar char="•"/>
                  <a:defRPr sz="2800"/>
                </a:lvl1pPr>
              </a:lstStyle>
              <a:p>
                <a:pPr marL="0" marR="0" lvl="0" indent="0" defTabSz="4572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Give reward</a:t>
                </a:r>
              </a:p>
              <a:p>
                <a:pPr marL="0" marR="0" lvl="0" indent="0" defTabSz="4572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Increase</a:t>
                </a:r>
                <a:b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</a:b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self-behavior</a:t>
                </a:r>
              </a:p>
              <a:p>
                <a:pPr marL="0" marR="0" lvl="0" indent="0" defTabSz="4572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Being familiar</a:t>
                </a:r>
                <a:b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</a:b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behavior</a:t>
                </a:r>
              </a:p>
            </p:txBody>
          </p:sp>
        </p:grp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xmlns="" id="{E3B4EC3A-05F5-594C-A8C1-60E2862920B6}"/>
                </a:ext>
              </a:extLst>
            </p:cNvPr>
            <p:cNvSpPr txBox="1"/>
            <p:nvPr/>
          </p:nvSpPr>
          <p:spPr>
            <a:xfrm>
              <a:off x="6931266" y="2231301"/>
              <a:ext cx="20639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1800"/>
                </a:lnSpc>
                <a:defRPr sz="2000" i="1"/>
              </a:lvl1pPr>
            </a:lstStyle>
            <a:p>
              <a:pPr marL="0" marR="0" lvl="0" indent="0" algn="r" defTabSz="4572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Gameplay-consequence</a:t>
              </a:r>
            </a:p>
          </p:txBody>
        </p:sp>
      </p:grpSp>
      <p:sp>
        <p:nvSpPr>
          <p:cNvPr id="240" name="Rectangle 239">
            <a:extLst>
              <a:ext uri="{FF2B5EF4-FFF2-40B4-BE49-F238E27FC236}">
                <a16:creationId xmlns:a16="http://schemas.microsoft.com/office/drawing/2014/main" xmlns="" id="{838EE793-A034-D642-9D86-522AD7BFAB4F}"/>
              </a:ext>
            </a:extLst>
          </p:cNvPr>
          <p:cNvSpPr/>
          <p:nvPr/>
        </p:nvSpPr>
        <p:spPr>
          <a:xfrm>
            <a:off x="14053800" y="5850371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1" name="Elbow Connector 24">
            <a:extLst>
              <a:ext uri="{FF2B5EF4-FFF2-40B4-BE49-F238E27FC236}">
                <a16:creationId xmlns:a16="http://schemas.microsoft.com/office/drawing/2014/main" xmlns="" id="{8B0A4561-F215-9743-B08D-DBDB04825AEA}"/>
              </a:ext>
            </a:extLst>
          </p:cNvPr>
          <p:cNvCxnSpPr>
            <a:cxnSpLocks/>
            <a:stCxn id="240" idx="2"/>
            <a:endCxn id="233" idx="0"/>
          </p:cNvCxnSpPr>
          <p:nvPr/>
        </p:nvCxnSpPr>
        <p:spPr>
          <a:xfrm>
            <a:off x="14169467" y="6060674"/>
            <a:ext cx="3394" cy="84803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242" name="Elbow Connector 24">
            <a:extLst>
              <a:ext uri="{FF2B5EF4-FFF2-40B4-BE49-F238E27FC236}">
                <a16:creationId xmlns:a16="http://schemas.microsoft.com/office/drawing/2014/main" xmlns="" id="{E423AFC2-6F70-8845-AA01-F023A0715043}"/>
              </a:ext>
            </a:extLst>
          </p:cNvPr>
          <p:cNvCxnSpPr>
            <a:cxnSpLocks/>
            <a:stCxn id="240" idx="2"/>
            <a:endCxn id="238" idx="0"/>
          </p:cNvCxnSpPr>
          <p:nvPr/>
        </p:nvCxnSpPr>
        <p:spPr>
          <a:xfrm>
            <a:off x="14169467" y="6060674"/>
            <a:ext cx="1824982" cy="85331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xmlns="" id="{008BE659-1675-B347-8EDC-6BB4092D31D4}"/>
              </a:ext>
            </a:extLst>
          </p:cNvPr>
          <p:cNvSpPr txBox="1"/>
          <p:nvPr/>
        </p:nvSpPr>
        <p:spPr>
          <a:xfrm>
            <a:off x="11463391" y="5490144"/>
            <a:ext cx="2661542" cy="1025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800"/>
              </a:lnSpc>
              <a:defRPr sz="2000" i="1"/>
            </a:lvl1pPr>
          </a:lstStyle>
          <a:p>
            <a:pPr marL="0" marR="0" lvl="0" indent="0" defTabSz="4572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Reward strategy to be motivated and to make </a:t>
            </a:r>
            <a:r>
              <a:rPr lang="en-US" kern="0" dirty="0">
                <a:solidFill>
                  <a:prstClr val="black"/>
                </a:solidFill>
              </a:rPr>
              <a:t>familiar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behavior based on PSD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xmlns="" id="{1180D9A1-8911-5D45-8281-84D1FE9D8F05}"/>
              </a:ext>
            </a:extLst>
          </p:cNvPr>
          <p:cNvSpPr txBox="1"/>
          <p:nvPr/>
        </p:nvSpPr>
        <p:spPr>
          <a:xfrm>
            <a:off x="9314103" y="4606248"/>
            <a:ext cx="1588897" cy="46166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(7) Applied</a:t>
            </a:r>
          </a:p>
        </p:txBody>
      </p:sp>
      <p:sp>
        <p:nvSpPr>
          <p:cNvPr id="245" name="Rounded Rectangle 244">
            <a:extLst>
              <a:ext uri="{FF2B5EF4-FFF2-40B4-BE49-F238E27FC236}">
                <a16:creationId xmlns:a16="http://schemas.microsoft.com/office/drawing/2014/main" xmlns="" id="{6B11BC4F-FD6A-3547-A0D1-8AE371352BD7}"/>
              </a:ext>
            </a:extLst>
          </p:cNvPr>
          <p:cNvSpPr/>
          <p:nvPr/>
        </p:nvSpPr>
        <p:spPr>
          <a:xfrm>
            <a:off x="13110555" y="3606895"/>
            <a:ext cx="3289703" cy="1788399"/>
          </a:xfrm>
          <a:prstGeom prst="roundRect">
            <a:avLst/>
          </a:prstGeom>
          <a:noFill/>
          <a:ln w="28575" cap="flat" cmpd="sng" algn="ctr">
            <a:solidFill>
              <a:sysClr val="windowText" lastClr="00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xmlns="" id="{8E8D2010-A691-CD4B-BEC4-E9F5BA611D98}"/>
              </a:ext>
            </a:extLst>
          </p:cNvPr>
          <p:cNvCxnSpPr>
            <a:stCxn id="131" idx="3"/>
            <a:endCxn id="245" idx="1"/>
          </p:cNvCxnSpPr>
          <p:nvPr/>
        </p:nvCxnSpPr>
        <p:spPr>
          <a:xfrm>
            <a:off x="7957195" y="1501257"/>
            <a:ext cx="5153360" cy="299983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ysDot"/>
            <a:tailEnd type="triangle" w="lg" len="lg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xmlns="" id="{4CC72246-56C4-0E43-9E5B-0582BE4133D1}"/>
              </a:ext>
            </a:extLst>
          </p:cNvPr>
          <p:cNvSpPr txBox="1"/>
          <p:nvPr/>
        </p:nvSpPr>
        <p:spPr>
          <a:xfrm>
            <a:off x="10045809" y="-2904183"/>
            <a:ext cx="1694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(2) 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WAY1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xmlns="" id="{9E6993FB-EBE3-274C-8133-C7823997C26D}"/>
              </a:ext>
            </a:extLst>
          </p:cNvPr>
          <p:cNvSpPr txBox="1"/>
          <p:nvPr/>
        </p:nvSpPr>
        <p:spPr>
          <a:xfrm>
            <a:off x="9261237" y="3335724"/>
            <a:ext cx="1694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(3) </a:t>
            </a:r>
            <a:r>
              <a:rPr kumimoji="0" lang="en-US" sz="32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WAY2</a:t>
            </a: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xmlns="" id="{3B84B1D4-19B2-EF40-8C65-85BF4975FF58}"/>
              </a:ext>
            </a:extLst>
          </p:cNvPr>
          <p:cNvSpPr txBox="1"/>
          <p:nvPr/>
        </p:nvSpPr>
        <p:spPr>
          <a:xfrm>
            <a:off x="399" y="3939804"/>
            <a:ext cx="2638864" cy="1135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ts val="2000"/>
              </a:lnSpc>
              <a:buFont typeface="Arial" charset="0"/>
              <a:buChar char="•"/>
              <a:defRPr sz="2400"/>
            </a:lvl1pPr>
          </a:lstStyle>
          <a:p>
            <a:pPr marL="0" marR="0" lvl="0" indent="0" defTabSz="4572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Highlight</a:t>
            </a:r>
            <a:r>
              <a:rPr lang="en-US" kern="0" dirty="0">
                <a:solidFill>
                  <a:prstClr val="black"/>
                </a:solidFill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next step</a:t>
            </a:r>
          </a:p>
          <a:p>
            <a:pPr marL="0" marR="0" lvl="0" indent="0" defTabSz="4572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View next step</a:t>
            </a:r>
          </a:p>
          <a:p>
            <a:pPr marL="0" marR="0" lvl="0" indent="0" defTabSz="4572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Has known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next step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xmlns="" id="{53200C1C-43AE-7E4E-AC2B-F357F5EC5B6A}"/>
              </a:ext>
            </a:extLst>
          </p:cNvPr>
          <p:cNvGrpSpPr/>
          <p:nvPr/>
        </p:nvGrpSpPr>
        <p:grpSpPr>
          <a:xfrm>
            <a:off x="11342593" y="7011245"/>
            <a:ext cx="2316454" cy="2044289"/>
            <a:chOff x="7013867" y="807374"/>
            <a:chExt cx="2316454" cy="2044289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xmlns="" id="{209A2A5C-25B2-224A-BBA4-978A4741D057}"/>
                </a:ext>
              </a:extLst>
            </p:cNvPr>
            <p:cNvGrpSpPr/>
            <p:nvPr/>
          </p:nvGrpSpPr>
          <p:grpSpPr>
            <a:xfrm>
              <a:off x="7036608" y="807374"/>
              <a:ext cx="1759278" cy="1453775"/>
              <a:chOff x="7036608" y="807374"/>
              <a:chExt cx="1759278" cy="1453775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xmlns="" id="{51EDD932-E34F-D74C-A1D1-78CB4463183B}"/>
                  </a:ext>
                </a:extLst>
              </p:cNvPr>
              <p:cNvSpPr/>
              <p:nvPr/>
            </p:nvSpPr>
            <p:spPr>
              <a:xfrm>
                <a:off x="7036608" y="807374"/>
                <a:ext cx="1753849" cy="1334123"/>
              </a:xfrm>
              <a:prstGeom prst="ellipse">
                <a:avLst/>
              </a:prstGeom>
              <a:gradFill rotWithShape="1">
                <a:gsLst>
                  <a:gs pos="0">
                    <a:srgbClr val="F79646">
                      <a:tint val="50000"/>
                      <a:satMod val="300000"/>
                    </a:srgbClr>
                  </a:gs>
                  <a:gs pos="35000">
                    <a:srgbClr val="F79646">
                      <a:tint val="37000"/>
                      <a:satMod val="300000"/>
                    </a:srgbClr>
                  </a:gs>
                  <a:gs pos="100000">
                    <a:srgbClr val="F7964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xmlns="" id="{43A7D7C4-E757-4640-8017-D81DDC273925}"/>
                  </a:ext>
                </a:extLst>
              </p:cNvPr>
              <p:cNvSpPr txBox="1"/>
              <p:nvPr/>
            </p:nvSpPr>
            <p:spPr>
              <a:xfrm>
                <a:off x="7109206" y="869293"/>
                <a:ext cx="1686680" cy="1391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Promise</a:t>
                </a:r>
                <a:b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</a:b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reward</a:t>
                </a:r>
              </a:p>
              <a:p>
                <a:pPr marL="0" marR="0" lvl="0" indent="0" defTabSz="4572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Raise</a:t>
                </a:r>
                <a:b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</a:b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motivation</a:t>
                </a:r>
              </a:p>
              <a:p>
                <a:pPr marL="0" marR="0" lvl="0" indent="0" defTabSz="4572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Motivated</a:t>
                </a:r>
              </a:p>
            </p:txBody>
          </p:sp>
        </p:grp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xmlns="" id="{B456CF3A-B71B-F64C-85EC-56AE1F9957AB}"/>
                </a:ext>
              </a:extLst>
            </p:cNvPr>
            <p:cNvSpPr txBox="1"/>
            <p:nvPr/>
          </p:nvSpPr>
          <p:spPr>
            <a:xfrm>
              <a:off x="7013867" y="2143777"/>
              <a:ext cx="23164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Gameplay-</a:t>
              </a:r>
              <a:b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</a:b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stimulus</a:t>
              </a:r>
            </a:p>
          </p:txBody>
        </p:sp>
      </p:grpSp>
      <p:cxnSp>
        <p:nvCxnSpPr>
          <p:cNvPr id="255" name="Elbow Connector 24">
            <a:extLst>
              <a:ext uri="{FF2B5EF4-FFF2-40B4-BE49-F238E27FC236}">
                <a16:creationId xmlns:a16="http://schemas.microsoft.com/office/drawing/2014/main" xmlns="" id="{4ECE823B-B397-954A-A0AD-29F76B059F4D}"/>
              </a:ext>
            </a:extLst>
          </p:cNvPr>
          <p:cNvCxnSpPr>
            <a:cxnSpLocks/>
            <a:stCxn id="240" idx="2"/>
            <a:endCxn id="253" idx="0"/>
          </p:cNvCxnSpPr>
          <p:nvPr/>
        </p:nvCxnSpPr>
        <p:spPr>
          <a:xfrm flipH="1">
            <a:off x="12242259" y="6060674"/>
            <a:ext cx="1927208" cy="95057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grpSp>
        <p:nvGrpSpPr>
          <p:cNvPr id="257" name="Group 256">
            <a:extLst>
              <a:ext uri="{FF2B5EF4-FFF2-40B4-BE49-F238E27FC236}">
                <a16:creationId xmlns:a16="http://schemas.microsoft.com/office/drawing/2014/main" xmlns="" id="{4E1415B7-AA41-9D44-AA43-342D3AB0893F}"/>
              </a:ext>
            </a:extLst>
          </p:cNvPr>
          <p:cNvGrpSpPr/>
          <p:nvPr/>
        </p:nvGrpSpPr>
        <p:grpSpPr>
          <a:xfrm>
            <a:off x="2674431" y="3809164"/>
            <a:ext cx="1759278" cy="1453775"/>
            <a:chOff x="7036608" y="807374"/>
            <a:chExt cx="1759278" cy="1453775"/>
          </a:xfrm>
        </p:grpSpPr>
        <p:sp>
          <p:nvSpPr>
            <p:cNvPr id="259" name="Oval 258">
              <a:extLst>
                <a:ext uri="{FF2B5EF4-FFF2-40B4-BE49-F238E27FC236}">
                  <a16:creationId xmlns:a16="http://schemas.microsoft.com/office/drawing/2014/main" xmlns="" id="{DD1E9BE7-8CE4-804D-8829-9913E28E48EB}"/>
                </a:ext>
              </a:extLst>
            </p:cNvPr>
            <p:cNvSpPr/>
            <p:nvPr/>
          </p:nvSpPr>
          <p:spPr>
            <a:xfrm>
              <a:off x="7036608" y="807374"/>
              <a:ext cx="1753849" cy="1334123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xmlns="" id="{0CFCF97F-4276-394E-BA97-D77E3D0943DB}"/>
                </a:ext>
              </a:extLst>
            </p:cNvPr>
            <p:cNvSpPr txBox="1"/>
            <p:nvPr/>
          </p:nvSpPr>
          <p:spPr>
            <a:xfrm>
              <a:off x="7109206" y="869293"/>
              <a:ext cx="1686680" cy="1391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Promise</a:t>
              </a:r>
              <a:b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</a:b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reward</a:t>
              </a:r>
            </a:p>
            <a:p>
              <a:pPr marL="0" marR="0" lvl="0" indent="0" defTabSz="4572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Raise</a:t>
              </a:r>
              <a:b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</a:b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motivation</a:t>
              </a:r>
            </a:p>
            <a:p>
              <a:pPr marL="0" marR="0" lvl="0" indent="0" defTabSz="45720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Motivated</a:t>
              </a:r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xmlns="" id="{541509F0-D806-3841-9B15-2231D129D8C3}"/>
              </a:ext>
            </a:extLst>
          </p:cNvPr>
          <p:cNvSpPr txBox="1"/>
          <p:nvPr/>
        </p:nvSpPr>
        <p:spPr>
          <a:xfrm>
            <a:off x="2423090" y="5126517"/>
            <a:ext cx="2316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stimulus</a:t>
            </a:r>
          </a:p>
        </p:txBody>
      </p:sp>
      <p:cxnSp>
        <p:nvCxnSpPr>
          <p:cNvPr id="261" name="Elbow Connector 24">
            <a:extLst>
              <a:ext uri="{FF2B5EF4-FFF2-40B4-BE49-F238E27FC236}">
                <a16:creationId xmlns:a16="http://schemas.microsoft.com/office/drawing/2014/main" xmlns="" id="{77D853DE-B78C-8545-9ECB-06ABCCD66297}"/>
              </a:ext>
            </a:extLst>
          </p:cNvPr>
          <p:cNvCxnSpPr>
            <a:cxnSpLocks/>
            <a:stCxn id="147" idx="2"/>
            <a:endCxn id="259" idx="0"/>
          </p:cNvCxnSpPr>
          <p:nvPr/>
        </p:nvCxnSpPr>
        <p:spPr>
          <a:xfrm flipH="1">
            <a:off x="3551356" y="2989939"/>
            <a:ext cx="2162105" cy="81922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262" name="Elbow Connector 24">
            <a:extLst>
              <a:ext uri="{FF2B5EF4-FFF2-40B4-BE49-F238E27FC236}">
                <a16:creationId xmlns:a16="http://schemas.microsoft.com/office/drawing/2014/main" xmlns="" id="{43B13904-F8BC-814F-9CFF-629E07913A03}"/>
              </a:ext>
            </a:extLst>
          </p:cNvPr>
          <p:cNvCxnSpPr>
            <a:cxnSpLocks/>
          </p:cNvCxnSpPr>
          <p:nvPr/>
        </p:nvCxnSpPr>
        <p:spPr>
          <a:xfrm>
            <a:off x="3464561" y="5178035"/>
            <a:ext cx="0" cy="55586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258254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7C4C1F1-BB43-6D4A-BB33-E237F5173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32"/>
          <a:stretch/>
        </p:blipFill>
        <p:spPr>
          <a:xfrm>
            <a:off x="455019" y="2308789"/>
            <a:ext cx="5115688" cy="19583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62DB5DC-781D-1542-ADC9-A326977120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5" t="36135" r="67029" b="33913"/>
          <a:stretch/>
        </p:blipFill>
        <p:spPr>
          <a:xfrm>
            <a:off x="5931298" y="1392350"/>
            <a:ext cx="4202746" cy="2564669"/>
          </a:xfrm>
          <a:prstGeom prst="rect">
            <a:avLst/>
          </a:prstGeom>
        </p:spPr>
      </p:pic>
      <p:cxnSp>
        <p:nvCxnSpPr>
          <p:cNvPr id="4" name="Curved Connector 12">
            <a:extLst>
              <a:ext uri="{FF2B5EF4-FFF2-40B4-BE49-F238E27FC236}">
                <a16:creationId xmlns="" xmlns:a16="http://schemas.microsoft.com/office/drawing/2014/main" id="{A5BCDBB3-8D8D-394F-A29A-EC7703905370}"/>
              </a:ext>
            </a:extLst>
          </p:cNvPr>
          <p:cNvCxnSpPr>
            <a:cxnSpLocks/>
          </p:cNvCxnSpPr>
          <p:nvPr/>
        </p:nvCxnSpPr>
        <p:spPr>
          <a:xfrm flipH="1">
            <a:off x="5553682" y="2040408"/>
            <a:ext cx="1071970" cy="1271813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F0A2DFF-902D-F047-A430-DE3CDC692109}"/>
              </a:ext>
            </a:extLst>
          </p:cNvPr>
          <p:cNvSpPr/>
          <p:nvPr/>
        </p:nvSpPr>
        <p:spPr>
          <a:xfrm>
            <a:off x="437994" y="3201765"/>
            <a:ext cx="5115688" cy="220911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6E56BB0-4FEA-834E-A21E-DECE38A79200}"/>
              </a:ext>
            </a:extLst>
          </p:cNvPr>
          <p:cNvGrpSpPr/>
          <p:nvPr/>
        </p:nvGrpSpPr>
        <p:grpSpPr>
          <a:xfrm>
            <a:off x="2995838" y="3422676"/>
            <a:ext cx="4350360" cy="2935698"/>
            <a:chOff x="3058949" y="2611376"/>
            <a:chExt cx="5307238" cy="3581416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6E967EB5-F080-5446-90B8-C6E4DD46B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8853" y="2935839"/>
              <a:ext cx="4867334" cy="3256953"/>
            </a:xfrm>
            <a:prstGeom prst="rect">
              <a:avLst/>
            </a:prstGeom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BEFABC11-1B5D-1A4B-8ED1-5460BDEF58A5}"/>
                </a:ext>
              </a:extLst>
            </p:cNvPr>
            <p:cNvSpPr/>
            <p:nvPr/>
          </p:nvSpPr>
          <p:spPr>
            <a:xfrm>
              <a:off x="5033032" y="3590662"/>
              <a:ext cx="2714429" cy="338878"/>
            </a:xfrm>
            <a:prstGeom prst="rect">
              <a:avLst/>
            </a:prstGeom>
            <a:noFill/>
            <a:ln w="381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="" xmlns:a16="http://schemas.microsoft.com/office/drawing/2014/main" id="{7AEB95BB-1FB2-F04E-A0EE-31DA1BA879D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471629" y="2198696"/>
              <a:ext cx="1148724" cy="1974083"/>
            </a:xfrm>
            <a:prstGeom prst="curvedConnector2">
              <a:avLst/>
            </a:prstGeom>
            <a:ln w="3810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3453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D24410D-2C8A-5942-BA77-23D497812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52" y="1586536"/>
            <a:ext cx="7177863" cy="40375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7D157BC6-7C79-1E4A-979A-E50D6C7BFAD8}"/>
              </a:ext>
            </a:extLst>
          </p:cNvPr>
          <p:cNvSpPr/>
          <p:nvPr/>
        </p:nvSpPr>
        <p:spPr>
          <a:xfrm>
            <a:off x="2380004" y="1559104"/>
            <a:ext cx="1724592" cy="1547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938D465-1F74-0346-B508-013A69C3F7A2}"/>
              </a:ext>
            </a:extLst>
          </p:cNvPr>
          <p:cNvSpPr/>
          <p:nvPr/>
        </p:nvSpPr>
        <p:spPr>
          <a:xfrm>
            <a:off x="2380004" y="3199950"/>
            <a:ext cx="1724592" cy="1191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EAF349C-F718-CC45-962E-1819886887DE}"/>
              </a:ext>
            </a:extLst>
          </p:cNvPr>
          <p:cNvSpPr/>
          <p:nvPr/>
        </p:nvSpPr>
        <p:spPr>
          <a:xfrm>
            <a:off x="7895519" y="4057564"/>
            <a:ext cx="1622592" cy="1485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0ED43E6-277A-5C44-A4B6-88A86DC9DC9C}"/>
              </a:ext>
            </a:extLst>
          </p:cNvPr>
          <p:cNvSpPr/>
          <p:nvPr/>
        </p:nvSpPr>
        <p:spPr>
          <a:xfrm>
            <a:off x="7895519" y="1597218"/>
            <a:ext cx="1622592" cy="2366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54891" y="1559104"/>
            <a:ext cx="8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(A)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68143" y="3133688"/>
            <a:ext cx="8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(B)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08162" y="1597218"/>
            <a:ext cx="8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(C)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08162" y="4062475"/>
            <a:ext cx="8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(D)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08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2365</TotalTime>
  <Words>489</Words>
  <Application>Microsoft Macintosh PowerPoint</Application>
  <PresentationFormat>Widescreen</PresentationFormat>
  <Paragraphs>201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 Black</vt:lpstr>
      <vt:lpstr>Calibri</vt:lpstr>
      <vt:lpstr>Calibri Light</vt:lpstr>
      <vt:lpstr>HGS創英角ﾎﾟｯﾌﾟ体</vt:lpstr>
      <vt:lpstr>ＭＳ Ｐゴシック</vt:lpstr>
      <vt:lpstr>Times</vt:lpstr>
      <vt:lpstr>Times New Roman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Geiser Chalco</dc:creator>
  <cp:lastModifiedBy>Geiser Chalco Challco</cp:lastModifiedBy>
  <cp:revision>33</cp:revision>
  <dcterms:created xsi:type="dcterms:W3CDTF">2018-07-22T14:13:15Z</dcterms:created>
  <dcterms:modified xsi:type="dcterms:W3CDTF">2018-12-19T12:13:25Z</dcterms:modified>
</cp:coreProperties>
</file>